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6"/>
  </p:notesMasterIdLst>
  <p:sldIdLst>
    <p:sldId id="256" r:id="rId2"/>
    <p:sldId id="264" r:id="rId3"/>
    <p:sldId id="261" r:id="rId4"/>
    <p:sldId id="262" r:id="rId5"/>
    <p:sldId id="269" r:id="rId6"/>
    <p:sldId id="266" r:id="rId7"/>
    <p:sldId id="271" r:id="rId8"/>
    <p:sldId id="258" r:id="rId9"/>
    <p:sldId id="275" r:id="rId10"/>
    <p:sldId id="276" r:id="rId11"/>
    <p:sldId id="272" r:id="rId12"/>
    <p:sldId id="265" r:id="rId13"/>
    <p:sldId id="273" r:id="rId14"/>
    <p:sldId id="26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FF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83126" autoAdjust="0"/>
  </p:normalViewPr>
  <p:slideViewPr>
    <p:cSldViewPr>
      <p:cViewPr>
        <p:scale>
          <a:sx n="60" d="100"/>
          <a:sy n="60" d="100"/>
        </p:scale>
        <p:origin x="-1614"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E2C55-9F61-4784-9902-ED7612A535E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703E07C2-DDAA-46AC-90ED-66E86917EF6F}">
      <dgm:prSet custT="1"/>
      <dgm:spPr/>
      <dgm:t>
        <a:bodyPr/>
        <a:lstStyle/>
        <a:p>
          <a:pPr rtl="0"/>
          <a:r>
            <a:rPr lang="en-IN" sz="1800" i="1" dirty="0" smtClean="0">
              <a:solidFill>
                <a:schemeClr val="tx1">
                  <a:lumMod val="95000"/>
                  <a:lumOff val="5000"/>
                </a:schemeClr>
              </a:solidFill>
              <a:latin typeface="Times New Roman" pitchFamily="18" charset="0"/>
              <a:cs typeface="Times New Roman" pitchFamily="18" charset="0"/>
            </a:rPr>
            <a:t>Causes a fluid to move by trapping a fixed amount of it and then forcing (displacing) that trapped volume into the discharge pipe.</a:t>
          </a:r>
          <a:endParaRPr lang="en-IN" sz="1800" i="1" dirty="0">
            <a:solidFill>
              <a:schemeClr val="tx1">
                <a:lumMod val="95000"/>
                <a:lumOff val="5000"/>
              </a:schemeClr>
            </a:solidFill>
            <a:latin typeface="Times New Roman" pitchFamily="18" charset="0"/>
            <a:cs typeface="Times New Roman" pitchFamily="18" charset="0"/>
          </a:endParaRPr>
        </a:p>
      </dgm:t>
    </dgm:pt>
    <dgm:pt modelId="{D04F62C3-F6E2-44FA-A9B6-60683F4F851A}" type="parTrans" cxnId="{CDB235B3-7581-4ECB-A51E-9682A04118DA}">
      <dgm:prSet/>
      <dgm:spPr/>
      <dgm:t>
        <a:bodyPr/>
        <a:lstStyle/>
        <a:p>
          <a:endParaRPr lang="en-IN" sz="1800" i="1">
            <a:solidFill>
              <a:schemeClr val="bg1">
                <a:lumMod val="95000"/>
                <a:lumOff val="5000"/>
              </a:schemeClr>
            </a:solidFill>
            <a:latin typeface="Times New Roman" pitchFamily="18" charset="0"/>
            <a:cs typeface="Times New Roman" pitchFamily="18" charset="0"/>
          </a:endParaRPr>
        </a:p>
      </dgm:t>
    </dgm:pt>
    <dgm:pt modelId="{A812D4B4-F530-4FD2-8794-C5DFA76A23DF}" type="sibTrans" cxnId="{CDB235B3-7581-4ECB-A51E-9682A04118DA}">
      <dgm:prSet/>
      <dgm:spPr/>
      <dgm:t>
        <a:bodyPr/>
        <a:lstStyle/>
        <a:p>
          <a:endParaRPr lang="en-IN" sz="1800" i="1">
            <a:solidFill>
              <a:schemeClr val="bg1">
                <a:lumMod val="95000"/>
                <a:lumOff val="5000"/>
              </a:schemeClr>
            </a:solidFill>
            <a:latin typeface="Times New Roman" pitchFamily="18" charset="0"/>
            <a:cs typeface="Times New Roman" pitchFamily="18" charset="0"/>
          </a:endParaRPr>
        </a:p>
      </dgm:t>
    </dgm:pt>
    <dgm:pt modelId="{86F3C2D3-BD99-4A79-85D0-9DF28E7DE9FC}">
      <dgm:prSet custT="1"/>
      <dgm:spPr/>
      <dgm:t>
        <a:bodyPr/>
        <a:lstStyle/>
        <a:p>
          <a:pPr rtl="0"/>
          <a:r>
            <a:rPr lang="en-US" sz="1800" i="1" dirty="0" smtClean="0">
              <a:solidFill>
                <a:schemeClr val="tx1">
                  <a:lumMod val="95000"/>
                  <a:lumOff val="5000"/>
                </a:schemeClr>
              </a:solidFill>
              <a:latin typeface="Times New Roman" pitchFamily="18" charset="0"/>
              <a:cs typeface="Times New Roman" pitchFamily="18" charset="0"/>
            </a:rPr>
            <a:t>Also known as “Constant Flow Machines”</a:t>
          </a:r>
          <a:endParaRPr lang="en-IN" sz="1800" i="1" dirty="0">
            <a:solidFill>
              <a:schemeClr val="tx1">
                <a:lumMod val="95000"/>
                <a:lumOff val="5000"/>
              </a:schemeClr>
            </a:solidFill>
            <a:latin typeface="Times New Roman" pitchFamily="18" charset="0"/>
            <a:cs typeface="Times New Roman" pitchFamily="18" charset="0"/>
          </a:endParaRPr>
        </a:p>
      </dgm:t>
    </dgm:pt>
    <dgm:pt modelId="{BD1B331F-8017-4CC4-AAC1-BD57173EA66C}" type="parTrans" cxnId="{C7B2511F-E548-4331-A907-F739655A5181}">
      <dgm:prSet/>
      <dgm:spPr/>
      <dgm:t>
        <a:bodyPr/>
        <a:lstStyle/>
        <a:p>
          <a:endParaRPr lang="en-IN" sz="1800" i="1">
            <a:solidFill>
              <a:schemeClr val="bg1">
                <a:lumMod val="95000"/>
                <a:lumOff val="5000"/>
              </a:schemeClr>
            </a:solidFill>
            <a:latin typeface="Times New Roman" pitchFamily="18" charset="0"/>
            <a:cs typeface="Times New Roman" pitchFamily="18" charset="0"/>
          </a:endParaRPr>
        </a:p>
      </dgm:t>
    </dgm:pt>
    <dgm:pt modelId="{89D629E7-7934-45C5-93D7-742D54DAFC59}" type="sibTrans" cxnId="{C7B2511F-E548-4331-A907-F739655A5181}">
      <dgm:prSet/>
      <dgm:spPr/>
      <dgm:t>
        <a:bodyPr/>
        <a:lstStyle/>
        <a:p>
          <a:endParaRPr lang="en-IN" sz="1800" i="1">
            <a:solidFill>
              <a:schemeClr val="bg1">
                <a:lumMod val="95000"/>
                <a:lumOff val="5000"/>
              </a:schemeClr>
            </a:solidFill>
            <a:latin typeface="Times New Roman" pitchFamily="18" charset="0"/>
            <a:cs typeface="Times New Roman" pitchFamily="18" charset="0"/>
          </a:endParaRPr>
        </a:p>
      </dgm:t>
    </dgm:pt>
    <dgm:pt modelId="{BA9F5659-9AC1-4370-ADA3-1519BA8CE97A}" type="pres">
      <dgm:prSet presAssocID="{8E2E2C55-9F61-4784-9902-ED7612A535E5}" presName="vert0" presStyleCnt="0">
        <dgm:presLayoutVars>
          <dgm:dir/>
          <dgm:animOne val="branch"/>
          <dgm:animLvl val="lvl"/>
        </dgm:presLayoutVars>
      </dgm:prSet>
      <dgm:spPr/>
      <dgm:t>
        <a:bodyPr/>
        <a:lstStyle/>
        <a:p>
          <a:endParaRPr lang="en-IN"/>
        </a:p>
      </dgm:t>
    </dgm:pt>
    <dgm:pt modelId="{558FB391-0C58-4E2C-85C8-1D22EC06E4F3}" type="pres">
      <dgm:prSet presAssocID="{703E07C2-DDAA-46AC-90ED-66E86917EF6F}" presName="thickLine" presStyleLbl="alignNode1" presStyleIdx="0" presStyleCnt="2"/>
      <dgm:spPr/>
    </dgm:pt>
    <dgm:pt modelId="{C028A276-59B8-4D61-B538-2B1CF7076818}" type="pres">
      <dgm:prSet presAssocID="{703E07C2-DDAA-46AC-90ED-66E86917EF6F}" presName="horz1" presStyleCnt="0"/>
      <dgm:spPr/>
    </dgm:pt>
    <dgm:pt modelId="{D3993CF6-1539-47B4-8FC6-6DEAC19A7F73}" type="pres">
      <dgm:prSet presAssocID="{703E07C2-DDAA-46AC-90ED-66E86917EF6F}" presName="tx1" presStyleLbl="revTx" presStyleIdx="0" presStyleCnt="2"/>
      <dgm:spPr/>
      <dgm:t>
        <a:bodyPr/>
        <a:lstStyle/>
        <a:p>
          <a:endParaRPr lang="en-IN"/>
        </a:p>
      </dgm:t>
    </dgm:pt>
    <dgm:pt modelId="{BF89FD1E-0D4C-4019-A250-C3965CA778D5}" type="pres">
      <dgm:prSet presAssocID="{703E07C2-DDAA-46AC-90ED-66E86917EF6F}" presName="vert1" presStyleCnt="0"/>
      <dgm:spPr/>
    </dgm:pt>
    <dgm:pt modelId="{79EB7F96-A070-4946-967D-24A15725D6DD}" type="pres">
      <dgm:prSet presAssocID="{86F3C2D3-BD99-4A79-85D0-9DF28E7DE9FC}" presName="thickLine" presStyleLbl="alignNode1" presStyleIdx="1" presStyleCnt="2"/>
      <dgm:spPr/>
    </dgm:pt>
    <dgm:pt modelId="{A0424C27-C1C1-4CEC-8D1E-085CD1266A71}" type="pres">
      <dgm:prSet presAssocID="{86F3C2D3-BD99-4A79-85D0-9DF28E7DE9FC}" presName="horz1" presStyleCnt="0"/>
      <dgm:spPr/>
    </dgm:pt>
    <dgm:pt modelId="{6B489A4E-6A1E-46E1-87BF-F689D3282CC7}" type="pres">
      <dgm:prSet presAssocID="{86F3C2D3-BD99-4A79-85D0-9DF28E7DE9FC}" presName="tx1" presStyleLbl="revTx" presStyleIdx="1" presStyleCnt="2"/>
      <dgm:spPr/>
      <dgm:t>
        <a:bodyPr/>
        <a:lstStyle/>
        <a:p>
          <a:endParaRPr lang="en-IN"/>
        </a:p>
      </dgm:t>
    </dgm:pt>
    <dgm:pt modelId="{BF3A0C3F-2569-47F7-AD64-79671D185600}" type="pres">
      <dgm:prSet presAssocID="{86F3C2D3-BD99-4A79-85D0-9DF28E7DE9FC}" presName="vert1" presStyleCnt="0"/>
      <dgm:spPr/>
    </dgm:pt>
  </dgm:ptLst>
  <dgm:cxnLst>
    <dgm:cxn modelId="{A338CFEA-88E4-4136-AF7F-45C141C9B434}" type="presOf" srcId="{8E2E2C55-9F61-4784-9902-ED7612A535E5}" destId="{BA9F5659-9AC1-4370-ADA3-1519BA8CE97A}" srcOrd="0" destOrd="0" presId="urn:microsoft.com/office/officeart/2008/layout/LinedList"/>
    <dgm:cxn modelId="{EA0FF17E-A639-484C-ACC1-421D6F8F1049}" type="presOf" srcId="{703E07C2-DDAA-46AC-90ED-66E86917EF6F}" destId="{D3993CF6-1539-47B4-8FC6-6DEAC19A7F73}" srcOrd="0" destOrd="0" presId="urn:microsoft.com/office/officeart/2008/layout/LinedList"/>
    <dgm:cxn modelId="{1D33AEB5-9602-48F2-9B92-F9B23D03E1B1}" type="presOf" srcId="{86F3C2D3-BD99-4A79-85D0-9DF28E7DE9FC}" destId="{6B489A4E-6A1E-46E1-87BF-F689D3282CC7}" srcOrd="0" destOrd="0" presId="urn:microsoft.com/office/officeart/2008/layout/LinedList"/>
    <dgm:cxn modelId="{C7B2511F-E548-4331-A907-F739655A5181}" srcId="{8E2E2C55-9F61-4784-9902-ED7612A535E5}" destId="{86F3C2D3-BD99-4A79-85D0-9DF28E7DE9FC}" srcOrd="1" destOrd="0" parTransId="{BD1B331F-8017-4CC4-AAC1-BD57173EA66C}" sibTransId="{89D629E7-7934-45C5-93D7-742D54DAFC59}"/>
    <dgm:cxn modelId="{CDB235B3-7581-4ECB-A51E-9682A04118DA}" srcId="{8E2E2C55-9F61-4784-9902-ED7612A535E5}" destId="{703E07C2-DDAA-46AC-90ED-66E86917EF6F}" srcOrd="0" destOrd="0" parTransId="{D04F62C3-F6E2-44FA-A9B6-60683F4F851A}" sibTransId="{A812D4B4-F530-4FD2-8794-C5DFA76A23DF}"/>
    <dgm:cxn modelId="{93268257-CD96-4292-AEB3-749B6821E823}" type="presParOf" srcId="{BA9F5659-9AC1-4370-ADA3-1519BA8CE97A}" destId="{558FB391-0C58-4E2C-85C8-1D22EC06E4F3}" srcOrd="0" destOrd="0" presId="urn:microsoft.com/office/officeart/2008/layout/LinedList"/>
    <dgm:cxn modelId="{62749281-5398-4665-9C7D-643D26DE0E24}" type="presParOf" srcId="{BA9F5659-9AC1-4370-ADA3-1519BA8CE97A}" destId="{C028A276-59B8-4D61-B538-2B1CF7076818}" srcOrd="1" destOrd="0" presId="urn:microsoft.com/office/officeart/2008/layout/LinedList"/>
    <dgm:cxn modelId="{1AC0C8BB-CAC8-4F6B-8E39-221C57E36F58}" type="presParOf" srcId="{C028A276-59B8-4D61-B538-2B1CF7076818}" destId="{D3993CF6-1539-47B4-8FC6-6DEAC19A7F73}" srcOrd="0" destOrd="0" presId="urn:microsoft.com/office/officeart/2008/layout/LinedList"/>
    <dgm:cxn modelId="{5B599075-9D29-4616-AA82-DC10F685E3D0}" type="presParOf" srcId="{C028A276-59B8-4D61-B538-2B1CF7076818}" destId="{BF89FD1E-0D4C-4019-A250-C3965CA778D5}" srcOrd="1" destOrd="0" presId="urn:microsoft.com/office/officeart/2008/layout/LinedList"/>
    <dgm:cxn modelId="{022EB5FF-6D3B-471E-A95B-6216158441BC}" type="presParOf" srcId="{BA9F5659-9AC1-4370-ADA3-1519BA8CE97A}" destId="{79EB7F96-A070-4946-967D-24A15725D6DD}" srcOrd="2" destOrd="0" presId="urn:microsoft.com/office/officeart/2008/layout/LinedList"/>
    <dgm:cxn modelId="{5CACCEC8-F207-4560-BF60-C4D188129CF2}" type="presParOf" srcId="{BA9F5659-9AC1-4370-ADA3-1519BA8CE97A}" destId="{A0424C27-C1C1-4CEC-8D1E-085CD1266A71}" srcOrd="3" destOrd="0" presId="urn:microsoft.com/office/officeart/2008/layout/LinedList"/>
    <dgm:cxn modelId="{5C507EF8-0FD1-438E-874C-5AB4473A3953}" type="presParOf" srcId="{A0424C27-C1C1-4CEC-8D1E-085CD1266A71}" destId="{6B489A4E-6A1E-46E1-87BF-F689D3282CC7}" srcOrd="0" destOrd="0" presId="urn:microsoft.com/office/officeart/2008/layout/LinedList"/>
    <dgm:cxn modelId="{33E49DA0-E78B-4198-8C86-F6186B0C2594}" type="presParOf" srcId="{A0424C27-C1C1-4CEC-8D1E-085CD1266A71}" destId="{BF3A0C3F-2569-47F7-AD64-79671D1856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CDCD59-C45E-418F-9EDB-92CD5BB355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4A6C58AB-A544-47E7-83A6-032F47DF54BD}">
      <dgm:prSet custT="1"/>
      <dgm:spPr/>
      <dgm:t>
        <a:bodyPr/>
        <a:lstStyle/>
        <a:p>
          <a:pPr rtl="0"/>
          <a:r>
            <a:rPr lang="en-IN" sz="1800" dirty="0" smtClean="0">
              <a:solidFill>
                <a:schemeClr val="tx1">
                  <a:lumMod val="95000"/>
                  <a:lumOff val="5000"/>
                </a:schemeClr>
              </a:solidFill>
              <a:latin typeface="Times New Roman" pitchFamily="18" charset="0"/>
              <a:cs typeface="Times New Roman" pitchFamily="18" charset="0"/>
            </a:rPr>
            <a:t>A vacuum is created inside the pump casing each time the diaphragm is raised.</a:t>
          </a:r>
          <a:endParaRPr lang="en-IN" sz="1800" dirty="0">
            <a:solidFill>
              <a:schemeClr val="tx1">
                <a:lumMod val="95000"/>
                <a:lumOff val="5000"/>
              </a:schemeClr>
            </a:solidFill>
            <a:latin typeface="Times New Roman" pitchFamily="18" charset="0"/>
            <a:cs typeface="Times New Roman" pitchFamily="18" charset="0"/>
          </a:endParaRPr>
        </a:p>
      </dgm:t>
    </dgm:pt>
    <dgm:pt modelId="{0B670A63-6313-4E78-8CF0-150B870E61D7}" type="parTrans" cxnId="{F5CA2A7C-C4ED-42F2-98A8-800E5C1C6FCD}">
      <dgm:prSet/>
      <dgm:spPr/>
      <dgm:t>
        <a:bodyPr/>
        <a:lstStyle/>
        <a:p>
          <a:endParaRPr lang="en-IN"/>
        </a:p>
      </dgm:t>
    </dgm:pt>
    <dgm:pt modelId="{B45AA41E-CFC4-46A8-AFDB-808F7F648C86}" type="sibTrans" cxnId="{F5CA2A7C-C4ED-42F2-98A8-800E5C1C6FCD}">
      <dgm:prSet/>
      <dgm:spPr/>
      <dgm:t>
        <a:bodyPr/>
        <a:lstStyle/>
        <a:p>
          <a:endParaRPr lang="en-IN"/>
        </a:p>
      </dgm:t>
    </dgm:pt>
    <dgm:pt modelId="{B6E66F6B-D45E-4748-8166-F1863D162C3C}">
      <dgm:prSet custT="1"/>
      <dgm:spPr/>
      <dgm:t>
        <a:bodyPr/>
        <a:lstStyle/>
        <a:p>
          <a:pPr rtl="0"/>
          <a:r>
            <a:rPr lang="en-IN" sz="1800" dirty="0" smtClean="0">
              <a:solidFill>
                <a:schemeClr val="tx1">
                  <a:lumMod val="95000"/>
                  <a:lumOff val="5000"/>
                </a:schemeClr>
              </a:solidFill>
              <a:latin typeface="Times New Roman" pitchFamily="18" charset="0"/>
              <a:cs typeface="Times New Roman" pitchFamily="18" charset="0"/>
            </a:rPr>
            <a:t>This opens the inlet valve and seals the discharge valve allowing water and air to enter the pump.</a:t>
          </a:r>
          <a:endParaRPr lang="en-IN" sz="1800" dirty="0">
            <a:solidFill>
              <a:schemeClr val="tx1">
                <a:lumMod val="95000"/>
                <a:lumOff val="5000"/>
              </a:schemeClr>
            </a:solidFill>
            <a:latin typeface="Times New Roman" pitchFamily="18" charset="0"/>
            <a:cs typeface="Times New Roman" pitchFamily="18" charset="0"/>
          </a:endParaRPr>
        </a:p>
      </dgm:t>
    </dgm:pt>
    <dgm:pt modelId="{6AD5ED29-F2BA-4846-A4C0-EBF0596BC139}" type="parTrans" cxnId="{038F2DA1-9395-44DF-9BB4-D1DA80B7B5C7}">
      <dgm:prSet/>
      <dgm:spPr/>
      <dgm:t>
        <a:bodyPr/>
        <a:lstStyle/>
        <a:p>
          <a:endParaRPr lang="en-IN"/>
        </a:p>
      </dgm:t>
    </dgm:pt>
    <dgm:pt modelId="{05A42FB4-FE14-4EC2-82B0-071934B54183}" type="sibTrans" cxnId="{038F2DA1-9395-44DF-9BB4-D1DA80B7B5C7}">
      <dgm:prSet/>
      <dgm:spPr/>
      <dgm:t>
        <a:bodyPr/>
        <a:lstStyle/>
        <a:p>
          <a:endParaRPr lang="en-IN"/>
        </a:p>
      </dgm:t>
    </dgm:pt>
    <dgm:pt modelId="{BFCB88EB-1023-4BDE-882D-26509D5C5601}">
      <dgm:prSet custT="1"/>
      <dgm:spPr/>
      <dgm:t>
        <a:bodyPr/>
        <a:lstStyle/>
        <a:p>
          <a:pPr rtl="0"/>
          <a:r>
            <a:rPr lang="en-IN" sz="1800" dirty="0" smtClean="0">
              <a:solidFill>
                <a:schemeClr val="tx1">
                  <a:lumMod val="95000"/>
                  <a:lumOff val="5000"/>
                </a:schemeClr>
              </a:solidFill>
              <a:latin typeface="Times New Roman" pitchFamily="18" charset="0"/>
              <a:cs typeface="Times New Roman" pitchFamily="18" charset="0"/>
            </a:rPr>
            <a:t>When the diaphragm is lowered the resulting pressure seals the inlet and opens the outlet valve purging the pump housing of water and air.</a:t>
          </a:r>
          <a:endParaRPr lang="en-IN" sz="1800" dirty="0">
            <a:solidFill>
              <a:schemeClr val="tx1">
                <a:lumMod val="95000"/>
                <a:lumOff val="5000"/>
              </a:schemeClr>
            </a:solidFill>
            <a:latin typeface="Times New Roman" pitchFamily="18" charset="0"/>
            <a:cs typeface="Times New Roman" pitchFamily="18" charset="0"/>
          </a:endParaRPr>
        </a:p>
      </dgm:t>
    </dgm:pt>
    <dgm:pt modelId="{B944A3BB-540D-4DDE-8F93-C7BED1B7FB1D}" type="parTrans" cxnId="{EECD327F-A1D2-4AF0-9CDD-DDB26682FC8D}">
      <dgm:prSet/>
      <dgm:spPr/>
      <dgm:t>
        <a:bodyPr/>
        <a:lstStyle/>
        <a:p>
          <a:endParaRPr lang="en-IN"/>
        </a:p>
      </dgm:t>
    </dgm:pt>
    <dgm:pt modelId="{5F33D826-D8D6-483F-BA61-6E0CD2086940}" type="sibTrans" cxnId="{EECD327F-A1D2-4AF0-9CDD-DDB26682FC8D}">
      <dgm:prSet/>
      <dgm:spPr/>
      <dgm:t>
        <a:bodyPr/>
        <a:lstStyle/>
        <a:p>
          <a:endParaRPr lang="en-IN"/>
        </a:p>
      </dgm:t>
    </dgm:pt>
    <dgm:pt modelId="{D6AE8F96-4813-4121-AE67-FF0D391B5182}">
      <dgm:prSet custT="1"/>
      <dgm:spPr/>
      <dgm:t>
        <a:bodyPr/>
        <a:lstStyle/>
        <a:p>
          <a:pPr rtl="0"/>
          <a:r>
            <a:rPr lang="en-IN" sz="1800" dirty="0" smtClean="0">
              <a:solidFill>
                <a:schemeClr val="tx1">
                  <a:lumMod val="95000"/>
                  <a:lumOff val="5000"/>
                </a:schemeClr>
              </a:solidFill>
              <a:latin typeface="Times New Roman" pitchFamily="18" charset="0"/>
              <a:cs typeface="Times New Roman" pitchFamily="18" charset="0"/>
            </a:rPr>
            <a:t>Unlike centrifugal designs the water inside the casing is </a:t>
          </a:r>
          <a:r>
            <a:rPr lang="en-IN" sz="1800" i="1" dirty="0" smtClean="0">
              <a:solidFill>
                <a:schemeClr val="tx1">
                  <a:lumMod val="95000"/>
                  <a:lumOff val="5000"/>
                </a:schemeClr>
              </a:solidFill>
              <a:latin typeface="Times New Roman" pitchFamily="18" charset="0"/>
              <a:cs typeface="Times New Roman" pitchFamily="18" charset="0"/>
            </a:rPr>
            <a:t>positively displaced</a:t>
          </a:r>
          <a:r>
            <a:rPr lang="en-IN" sz="1800" dirty="0" smtClean="0">
              <a:solidFill>
                <a:schemeClr val="tx1">
                  <a:lumMod val="95000"/>
                  <a:lumOff val="5000"/>
                </a:schemeClr>
              </a:solidFill>
              <a:latin typeface="Times New Roman" pitchFamily="18" charset="0"/>
              <a:cs typeface="Times New Roman" pitchFamily="18" charset="0"/>
            </a:rPr>
            <a:t> and no recirculation occurs.</a:t>
          </a:r>
          <a:endParaRPr lang="en-IN" sz="1800" dirty="0">
            <a:solidFill>
              <a:schemeClr val="tx1">
                <a:lumMod val="95000"/>
                <a:lumOff val="5000"/>
              </a:schemeClr>
            </a:solidFill>
            <a:latin typeface="Times New Roman" pitchFamily="18" charset="0"/>
            <a:cs typeface="Times New Roman" pitchFamily="18" charset="0"/>
          </a:endParaRPr>
        </a:p>
      </dgm:t>
    </dgm:pt>
    <dgm:pt modelId="{51F209FA-1B2B-4F73-829C-C1280DC4770F}" type="parTrans" cxnId="{F111E565-F07D-4AC7-8131-D0BC6AFFC7A4}">
      <dgm:prSet/>
      <dgm:spPr/>
      <dgm:t>
        <a:bodyPr/>
        <a:lstStyle/>
        <a:p>
          <a:endParaRPr lang="en-IN"/>
        </a:p>
      </dgm:t>
    </dgm:pt>
    <dgm:pt modelId="{83D356E1-1A04-4B2B-8E46-D2D5DCF45D7F}" type="sibTrans" cxnId="{F111E565-F07D-4AC7-8131-D0BC6AFFC7A4}">
      <dgm:prSet/>
      <dgm:spPr/>
      <dgm:t>
        <a:bodyPr/>
        <a:lstStyle/>
        <a:p>
          <a:endParaRPr lang="en-IN"/>
        </a:p>
      </dgm:t>
    </dgm:pt>
    <dgm:pt modelId="{5CAC891B-EC79-4210-B02A-8284E8253EFB}" type="pres">
      <dgm:prSet presAssocID="{53CDCD59-C45E-418F-9EDB-92CD5BB3556F}" presName="vert0" presStyleCnt="0">
        <dgm:presLayoutVars>
          <dgm:dir/>
          <dgm:animOne val="branch"/>
          <dgm:animLvl val="lvl"/>
        </dgm:presLayoutVars>
      </dgm:prSet>
      <dgm:spPr/>
      <dgm:t>
        <a:bodyPr/>
        <a:lstStyle/>
        <a:p>
          <a:endParaRPr lang="en-IN"/>
        </a:p>
      </dgm:t>
    </dgm:pt>
    <dgm:pt modelId="{351C3BE9-AA86-4A32-AC5B-284D86D0A081}" type="pres">
      <dgm:prSet presAssocID="{4A6C58AB-A544-47E7-83A6-032F47DF54BD}" presName="thickLine" presStyleLbl="alignNode1" presStyleIdx="0" presStyleCnt="4"/>
      <dgm:spPr/>
    </dgm:pt>
    <dgm:pt modelId="{BE553F7D-33B3-434E-9F45-A11A101A360A}" type="pres">
      <dgm:prSet presAssocID="{4A6C58AB-A544-47E7-83A6-032F47DF54BD}" presName="horz1" presStyleCnt="0"/>
      <dgm:spPr/>
    </dgm:pt>
    <dgm:pt modelId="{79CA5053-5AA4-47C7-B4A7-498841FE26F1}" type="pres">
      <dgm:prSet presAssocID="{4A6C58AB-A544-47E7-83A6-032F47DF54BD}" presName="tx1" presStyleLbl="revTx" presStyleIdx="0" presStyleCnt="4"/>
      <dgm:spPr/>
      <dgm:t>
        <a:bodyPr/>
        <a:lstStyle/>
        <a:p>
          <a:endParaRPr lang="en-IN"/>
        </a:p>
      </dgm:t>
    </dgm:pt>
    <dgm:pt modelId="{BDD0EA28-3B93-4F9E-8FB1-4D9A354E8B8E}" type="pres">
      <dgm:prSet presAssocID="{4A6C58AB-A544-47E7-83A6-032F47DF54BD}" presName="vert1" presStyleCnt="0"/>
      <dgm:spPr/>
    </dgm:pt>
    <dgm:pt modelId="{590DEB5C-6982-443D-BEB7-0630FED5D559}" type="pres">
      <dgm:prSet presAssocID="{B6E66F6B-D45E-4748-8166-F1863D162C3C}" presName="thickLine" presStyleLbl="alignNode1" presStyleIdx="1" presStyleCnt="4"/>
      <dgm:spPr/>
    </dgm:pt>
    <dgm:pt modelId="{FC8E9529-4B2F-406F-97F2-42447CE8D839}" type="pres">
      <dgm:prSet presAssocID="{B6E66F6B-D45E-4748-8166-F1863D162C3C}" presName="horz1" presStyleCnt="0"/>
      <dgm:spPr/>
    </dgm:pt>
    <dgm:pt modelId="{2F682E3E-B897-40A2-B946-BEEB0433D40F}" type="pres">
      <dgm:prSet presAssocID="{B6E66F6B-D45E-4748-8166-F1863D162C3C}" presName="tx1" presStyleLbl="revTx" presStyleIdx="1" presStyleCnt="4"/>
      <dgm:spPr/>
      <dgm:t>
        <a:bodyPr/>
        <a:lstStyle/>
        <a:p>
          <a:endParaRPr lang="en-IN"/>
        </a:p>
      </dgm:t>
    </dgm:pt>
    <dgm:pt modelId="{1748E7AA-F346-4504-B8C2-0431A03627F9}" type="pres">
      <dgm:prSet presAssocID="{B6E66F6B-D45E-4748-8166-F1863D162C3C}" presName="vert1" presStyleCnt="0"/>
      <dgm:spPr/>
    </dgm:pt>
    <dgm:pt modelId="{D3D83819-EA84-4754-92A3-376BAC0B34E9}" type="pres">
      <dgm:prSet presAssocID="{BFCB88EB-1023-4BDE-882D-26509D5C5601}" presName="thickLine" presStyleLbl="alignNode1" presStyleIdx="2" presStyleCnt="4"/>
      <dgm:spPr/>
    </dgm:pt>
    <dgm:pt modelId="{EC145A17-FE33-489A-A2DC-88DE8E975E81}" type="pres">
      <dgm:prSet presAssocID="{BFCB88EB-1023-4BDE-882D-26509D5C5601}" presName="horz1" presStyleCnt="0"/>
      <dgm:spPr/>
    </dgm:pt>
    <dgm:pt modelId="{09CB19A6-3897-4CCE-9F4E-2390F9D68365}" type="pres">
      <dgm:prSet presAssocID="{BFCB88EB-1023-4BDE-882D-26509D5C5601}" presName="tx1" presStyleLbl="revTx" presStyleIdx="2" presStyleCnt="4"/>
      <dgm:spPr/>
      <dgm:t>
        <a:bodyPr/>
        <a:lstStyle/>
        <a:p>
          <a:endParaRPr lang="en-IN"/>
        </a:p>
      </dgm:t>
    </dgm:pt>
    <dgm:pt modelId="{EB67690B-D07A-4C5A-97E7-707B157731FB}" type="pres">
      <dgm:prSet presAssocID="{BFCB88EB-1023-4BDE-882D-26509D5C5601}" presName="vert1" presStyleCnt="0"/>
      <dgm:spPr/>
    </dgm:pt>
    <dgm:pt modelId="{27BF2119-036C-446F-A727-14E8665C032B}" type="pres">
      <dgm:prSet presAssocID="{D6AE8F96-4813-4121-AE67-FF0D391B5182}" presName="thickLine" presStyleLbl="alignNode1" presStyleIdx="3" presStyleCnt="4"/>
      <dgm:spPr/>
    </dgm:pt>
    <dgm:pt modelId="{7AD76199-8974-47F3-B981-A6C55E7E455D}" type="pres">
      <dgm:prSet presAssocID="{D6AE8F96-4813-4121-AE67-FF0D391B5182}" presName="horz1" presStyleCnt="0"/>
      <dgm:spPr/>
    </dgm:pt>
    <dgm:pt modelId="{14E9851D-D0FA-4066-A510-55C66284DE65}" type="pres">
      <dgm:prSet presAssocID="{D6AE8F96-4813-4121-AE67-FF0D391B5182}" presName="tx1" presStyleLbl="revTx" presStyleIdx="3" presStyleCnt="4"/>
      <dgm:spPr/>
      <dgm:t>
        <a:bodyPr/>
        <a:lstStyle/>
        <a:p>
          <a:endParaRPr lang="en-IN"/>
        </a:p>
      </dgm:t>
    </dgm:pt>
    <dgm:pt modelId="{2E12331C-87D6-4901-BC92-540C36F8A0D8}" type="pres">
      <dgm:prSet presAssocID="{D6AE8F96-4813-4121-AE67-FF0D391B5182}" presName="vert1" presStyleCnt="0"/>
      <dgm:spPr/>
    </dgm:pt>
  </dgm:ptLst>
  <dgm:cxnLst>
    <dgm:cxn modelId="{F5CA2A7C-C4ED-42F2-98A8-800E5C1C6FCD}" srcId="{53CDCD59-C45E-418F-9EDB-92CD5BB3556F}" destId="{4A6C58AB-A544-47E7-83A6-032F47DF54BD}" srcOrd="0" destOrd="0" parTransId="{0B670A63-6313-4E78-8CF0-150B870E61D7}" sibTransId="{B45AA41E-CFC4-46A8-AFDB-808F7F648C86}"/>
    <dgm:cxn modelId="{F111E565-F07D-4AC7-8131-D0BC6AFFC7A4}" srcId="{53CDCD59-C45E-418F-9EDB-92CD5BB3556F}" destId="{D6AE8F96-4813-4121-AE67-FF0D391B5182}" srcOrd="3" destOrd="0" parTransId="{51F209FA-1B2B-4F73-829C-C1280DC4770F}" sibTransId="{83D356E1-1A04-4B2B-8E46-D2D5DCF45D7F}"/>
    <dgm:cxn modelId="{45171F81-D0AF-41E8-A4EF-754A9605C29B}" type="presOf" srcId="{4A6C58AB-A544-47E7-83A6-032F47DF54BD}" destId="{79CA5053-5AA4-47C7-B4A7-498841FE26F1}" srcOrd="0" destOrd="0" presId="urn:microsoft.com/office/officeart/2008/layout/LinedList"/>
    <dgm:cxn modelId="{FD504811-5AB1-43A5-8863-D1B9F2850463}" type="presOf" srcId="{D6AE8F96-4813-4121-AE67-FF0D391B5182}" destId="{14E9851D-D0FA-4066-A510-55C66284DE65}" srcOrd="0" destOrd="0" presId="urn:microsoft.com/office/officeart/2008/layout/LinedList"/>
    <dgm:cxn modelId="{38ED36FC-AFB4-404C-9378-E91AC5B2527C}" type="presOf" srcId="{B6E66F6B-D45E-4748-8166-F1863D162C3C}" destId="{2F682E3E-B897-40A2-B946-BEEB0433D40F}" srcOrd="0" destOrd="0" presId="urn:microsoft.com/office/officeart/2008/layout/LinedList"/>
    <dgm:cxn modelId="{AF2A90CF-043D-4513-8C3C-D5AA29174275}" type="presOf" srcId="{BFCB88EB-1023-4BDE-882D-26509D5C5601}" destId="{09CB19A6-3897-4CCE-9F4E-2390F9D68365}" srcOrd="0" destOrd="0" presId="urn:microsoft.com/office/officeart/2008/layout/LinedList"/>
    <dgm:cxn modelId="{EECD327F-A1D2-4AF0-9CDD-DDB26682FC8D}" srcId="{53CDCD59-C45E-418F-9EDB-92CD5BB3556F}" destId="{BFCB88EB-1023-4BDE-882D-26509D5C5601}" srcOrd="2" destOrd="0" parTransId="{B944A3BB-540D-4DDE-8F93-C7BED1B7FB1D}" sibTransId="{5F33D826-D8D6-483F-BA61-6E0CD2086940}"/>
    <dgm:cxn modelId="{038F2DA1-9395-44DF-9BB4-D1DA80B7B5C7}" srcId="{53CDCD59-C45E-418F-9EDB-92CD5BB3556F}" destId="{B6E66F6B-D45E-4748-8166-F1863D162C3C}" srcOrd="1" destOrd="0" parTransId="{6AD5ED29-F2BA-4846-A4C0-EBF0596BC139}" sibTransId="{05A42FB4-FE14-4EC2-82B0-071934B54183}"/>
    <dgm:cxn modelId="{A14B49DE-70B2-4194-8E2D-621184F62DE5}" type="presOf" srcId="{53CDCD59-C45E-418F-9EDB-92CD5BB3556F}" destId="{5CAC891B-EC79-4210-B02A-8284E8253EFB}" srcOrd="0" destOrd="0" presId="urn:microsoft.com/office/officeart/2008/layout/LinedList"/>
    <dgm:cxn modelId="{0A61007B-DE46-426F-AF6B-C3CB98787ACB}" type="presParOf" srcId="{5CAC891B-EC79-4210-B02A-8284E8253EFB}" destId="{351C3BE9-AA86-4A32-AC5B-284D86D0A081}" srcOrd="0" destOrd="0" presId="urn:microsoft.com/office/officeart/2008/layout/LinedList"/>
    <dgm:cxn modelId="{A616AA59-3EDD-4F04-92C6-C58D16A65250}" type="presParOf" srcId="{5CAC891B-EC79-4210-B02A-8284E8253EFB}" destId="{BE553F7D-33B3-434E-9F45-A11A101A360A}" srcOrd="1" destOrd="0" presId="urn:microsoft.com/office/officeart/2008/layout/LinedList"/>
    <dgm:cxn modelId="{5EEC7150-8EFB-4B13-81E7-45B544F36567}" type="presParOf" srcId="{BE553F7D-33B3-434E-9F45-A11A101A360A}" destId="{79CA5053-5AA4-47C7-B4A7-498841FE26F1}" srcOrd="0" destOrd="0" presId="urn:microsoft.com/office/officeart/2008/layout/LinedList"/>
    <dgm:cxn modelId="{15437E26-DD2F-4DEF-B31B-0010061A5F4A}" type="presParOf" srcId="{BE553F7D-33B3-434E-9F45-A11A101A360A}" destId="{BDD0EA28-3B93-4F9E-8FB1-4D9A354E8B8E}" srcOrd="1" destOrd="0" presId="urn:microsoft.com/office/officeart/2008/layout/LinedList"/>
    <dgm:cxn modelId="{0574FB0D-747B-4F7D-92FE-0EDF6B53188B}" type="presParOf" srcId="{5CAC891B-EC79-4210-B02A-8284E8253EFB}" destId="{590DEB5C-6982-443D-BEB7-0630FED5D559}" srcOrd="2" destOrd="0" presId="urn:microsoft.com/office/officeart/2008/layout/LinedList"/>
    <dgm:cxn modelId="{B9A91E47-0994-401C-8E07-08E5D1C4F7F0}" type="presParOf" srcId="{5CAC891B-EC79-4210-B02A-8284E8253EFB}" destId="{FC8E9529-4B2F-406F-97F2-42447CE8D839}" srcOrd="3" destOrd="0" presId="urn:microsoft.com/office/officeart/2008/layout/LinedList"/>
    <dgm:cxn modelId="{E7817F3C-7DA1-4714-B56C-5BA65841CEB5}" type="presParOf" srcId="{FC8E9529-4B2F-406F-97F2-42447CE8D839}" destId="{2F682E3E-B897-40A2-B946-BEEB0433D40F}" srcOrd="0" destOrd="0" presId="urn:microsoft.com/office/officeart/2008/layout/LinedList"/>
    <dgm:cxn modelId="{BF2ED399-9676-4F51-A388-5F81FB9FA6D4}" type="presParOf" srcId="{FC8E9529-4B2F-406F-97F2-42447CE8D839}" destId="{1748E7AA-F346-4504-B8C2-0431A03627F9}" srcOrd="1" destOrd="0" presId="urn:microsoft.com/office/officeart/2008/layout/LinedList"/>
    <dgm:cxn modelId="{6FFE41B2-7615-480E-86EC-7C349ACE763F}" type="presParOf" srcId="{5CAC891B-EC79-4210-B02A-8284E8253EFB}" destId="{D3D83819-EA84-4754-92A3-376BAC0B34E9}" srcOrd="4" destOrd="0" presId="urn:microsoft.com/office/officeart/2008/layout/LinedList"/>
    <dgm:cxn modelId="{90F9D923-452A-4180-AEE8-7F34F212AB22}" type="presParOf" srcId="{5CAC891B-EC79-4210-B02A-8284E8253EFB}" destId="{EC145A17-FE33-489A-A2DC-88DE8E975E81}" srcOrd="5" destOrd="0" presId="urn:microsoft.com/office/officeart/2008/layout/LinedList"/>
    <dgm:cxn modelId="{B97525E0-0A26-4056-9581-FF15668952F1}" type="presParOf" srcId="{EC145A17-FE33-489A-A2DC-88DE8E975E81}" destId="{09CB19A6-3897-4CCE-9F4E-2390F9D68365}" srcOrd="0" destOrd="0" presId="urn:microsoft.com/office/officeart/2008/layout/LinedList"/>
    <dgm:cxn modelId="{46540623-EB36-4CBD-9262-21F94B864F36}" type="presParOf" srcId="{EC145A17-FE33-489A-A2DC-88DE8E975E81}" destId="{EB67690B-D07A-4C5A-97E7-707B157731FB}" srcOrd="1" destOrd="0" presId="urn:microsoft.com/office/officeart/2008/layout/LinedList"/>
    <dgm:cxn modelId="{70F8F09A-97BC-4EAD-BF02-5B7713E4AD0D}" type="presParOf" srcId="{5CAC891B-EC79-4210-B02A-8284E8253EFB}" destId="{27BF2119-036C-446F-A727-14E8665C032B}" srcOrd="6" destOrd="0" presId="urn:microsoft.com/office/officeart/2008/layout/LinedList"/>
    <dgm:cxn modelId="{EE37E376-13CE-4056-BF6D-C8B97D7BD198}" type="presParOf" srcId="{5CAC891B-EC79-4210-B02A-8284E8253EFB}" destId="{7AD76199-8974-47F3-B981-A6C55E7E455D}" srcOrd="7" destOrd="0" presId="urn:microsoft.com/office/officeart/2008/layout/LinedList"/>
    <dgm:cxn modelId="{410EEBCD-BCFA-47A5-BC56-07D786EBB572}" type="presParOf" srcId="{7AD76199-8974-47F3-B981-A6C55E7E455D}" destId="{14E9851D-D0FA-4066-A510-55C66284DE65}" srcOrd="0" destOrd="0" presId="urn:microsoft.com/office/officeart/2008/layout/LinedList"/>
    <dgm:cxn modelId="{75AE9D72-DDDE-472B-83FC-035EE72A2724}" type="presParOf" srcId="{7AD76199-8974-47F3-B981-A6C55E7E455D}" destId="{2E12331C-87D6-4901-BC92-540C36F8A0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9F9C55-DF4B-4A37-BDC5-0514925886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688C30A3-625B-4693-9B76-FAE00076D917}">
      <dgm:prSet custT="1"/>
      <dgm:spPr/>
      <dgm:t>
        <a:bodyPr/>
        <a:lstStyle/>
        <a:p>
          <a:pPr algn="ctr"/>
          <a:r>
            <a:rPr lang="en-US" sz="2400" b="1" i="1" dirty="0" smtClean="0">
              <a:solidFill>
                <a:schemeClr val="tx1">
                  <a:lumMod val="95000"/>
                  <a:lumOff val="5000"/>
                </a:schemeClr>
              </a:solidFill>
              <a:latin typeface="Times New Roman" pitchFamily="18" charset="0"/>
              <a:cs typeface="Times New Roman" pitchFamily="18" charset="0"/>
            </a:rPr>
            <a:t>Q=(ALN)/60.</a:t>
          </a:r>
          <a:endParaRPr lang="en-IN" sz="2400" b="1" i="1" dirty="0">
            <a:solidFill>
              <a:schemeClr val="tx1">
                <a:lumMod val="95000"/>
                <a:lumOff val="5000"/>
              </a:schemeClr>
            </a:solidFill>
            <a:latin typeface="Times New Roman" pitchFamily="18" charset="0"/>
            <a:cs typeface="Times New Roman" pitchFamily="18" charset="0"/>
          </a:endParaRPr>
        </a:p>
      </dgm:t>
    </dgm:pt>
    <dgm:pt modelId="{E0F047E8-A2C8-4865-8257-FD5AA0EEB613}" type="parTrans" cxnId="{66EB32E4-D19A-43D6-9994-F8D575CEFA5C}">
      <dgm:prSet/>
      <dgm:spPr/>
      <dgm:t>
        <a:bodyPr/>
        <a:lstStyle/>
        <a:p>
          <a:endParaRPr lang="en-IN"/>
        </a:p>
      </dgm:t>
    </dgm:pt>
    <dgm:pt modelId="{2FEA1C5D-16C7-470C-9946-E2E1CF8E1090}" type="sibTrans" cxnId="{66EB32E4-D19A-43D6-9994-F8D575CEFA5C}">
      <dgm:prSet/>
      <dgm:spPr/>
      <dgm:t>
        <a:bodyPr/>
        <a:lstStyle/>
        <a:p>
          <a:endParaRPr lang="en-IN"/>
        </a:p>
      </dgm:t>
    </dgm:pt>
    <dgm:pt modelId="{23B8A36F-038F-48C1-A7AF-D467B3F30A0A}">
      <dgm:prSet custT="1"/>
      <dgm:spPr/>
      <dgm:t>
        <a:bodyPr/>
        <a:lstStyle/>
        <a:p>
          <a:r>
            <a:rPr lang="en-IN" sz="2000" i="1" dirty="0">
              <a:solidFill>
                <a:schemeClr val="tx1">
                  <a:lumMod val="95000"/>
                  <a:lumOff val="5000"/>
                </a:schemeClr>
              </a:solidFill>
              <a:latin typeface="Times New Roman" pitchFamily="18" charset="0"/>
              <a:cs typeface="Times New Roman" pitchFamily="18" charset="0"/>
            </a:rPr>
            <a:t>Q: – </a:t>
          </a:r>
          <a:r>
            <a:rPr lang="en-IN" sz="2000" i="1" dirty="0" smtClean="0">
              <a:solidFill>
                <a:schemeClr val="tx1">
                  <a:lumMod val="95000"/>
                  <a:lumOff val="5000"/>
                </a:schemeClr>
              </a:solidFill>
              <a:latin typeface="Times New Roman" pitchFamily="18" charset="0"/>
              <a:cs typeface="Times New Roman" pitchFamily="18" charset="0"/>
            </a:rPr>
            <a:t>Discharge of the pump, m</a:t>
          </a:r>
          <a:r>
            <a:rPr lang="en-IN" sz="2000" i="1" baseline="30000" dirty="0" smtClean="0">
              <a:solidFill>
                <a:schemeClr val="tx1">
                  <a:lumMod val="95000"/>
                  <a:lumOff val="5000"/>
                </a:schemeClr>
              </a:solidFill>
              <a:latin typeface="Times New Roman" pitchFamily="18" charset="0"/>
              <a:cs typeface="Times New Roman" pitchFamily="18" charset="0"/>
            </a:rPr>
            <a:t>3</a:t>
          </a:r>
          <a:r>
            <a:rPr lang="en-IN" sz="2000" i="1" dirty="0" smtClean="0">
              <a:solidFill>
                <a:schemeClr val="tx1">
                  <a:lumMod val="95000"/>
                  <a:lumOff val="5000"/>
                </a:schemeClr>
              </a:solidFill>
              <a:latin typeface="Times New Roman" pitchFamily="18" charset="0"/>
              <a:cs typeface="Times New Roman" pitchFamily="18" charset="0"/>
            </a:rPr>
            <a:t>/sec.</a:t>
          </a:r>
          <a:endParaRPr lang="en-IN" sz="2000" i="1" dirty="0">
            <a:solidFill>
              <a:schemeClr val="tx1">
                <a:lumMod val="95000"/>
                <a:lumOff val="5000"/>
              </a:schemeClr>
            </a:solidFill>
            <a:latin typeface="Times New Roman" pitchFamily="18" charset="0"/>
            <a:cs typeface="Times New Roman" pitchFamily="18" charset="0"/>
          </a:endParaRPr>
        </a:p>
      </dgm:t>
    </dgm:pt>
    <dgm:pt modelId="{7C8756C9-DE2A-46E0-ADE7-6BE03B5BC35C}" type="parTrans" cxnId="{F471460B-4DEF-4699-82AE-4F2D07F0491B}">
      <dgm:prSet/>
      <dgm:spPr/>
      <dgm:t>
        <a:bodyPr/>
        <a:lstStyle/>
        <a:p>
          <a:endParaRPr lang="en-IN"/>
        </a:p>
      </dgm:t>
    </dgm:pt>
    <dgm:pt modelId="{451149AB-205E-4171-B5E8-7D79FCE24025}" type="sibTrans" cxnId="{F471460B-4DEF-4699-82AE-4F2D07F0491B}">
      <dgm:prSet/>
      <dgm:spPr/>
      <dgm:t>
        <a:bodyPr/>
        <a:lstStyle/>
        <a:p>
          <a:endParaRPr lang="en-IN"/>
        </a:p>
      </dgm:t>
    </dgm:pt>
    <dgm:pt modelId="{9C825D74-E27B-4B95-AEDB-40FA349D06F8}">
      <dgm:prSet custT="1"/>
      <dgm:spPr/>
      <dgm:t>
        <a:bodyPr/>
        <a:lstStyle/>
        <a:p>
          <a:r>
            <a:rPr lang="en-IN" sz="2000" i="1" dirty="0">
              <a:solidFill>
                <a:schemeClr val="tx1">
                  <a:lumMod val="95000"/>
                  <a:lumOff val="5000"/>
                </a:schemeClr>
              </a:solidFill>
              <a:latin typeface="Times New Roman" pitchFamily="18" charset="0"/>
              <a:cs typeface="Times New Roman" pitchFamily="18" charset="0"/>
            </a:rPr>
            <a:t>A: – </a:t>
          </a:r>
          <a:r>
            <a:rPr lang="en-IN" sz="2000" i="1" dirty="0" smtClean="0">
              <a:solidFill>
                <a:schemeClr val="tx1">
                  <a:lumMod val="95000"/>
                  <a:lumOff val="5000"/>
                </a:schemeClr>
              </a:solidFill>
              <a:latin typeface="Times New Roman" pitchFamily="18" charset="0"/>
              <a:cs typeface="Times New Roman" pitchFamily="18" charset="0"/>
            </a:rPr>
            <a:t>Cross-section </a:t>
          </a:r>
          <a:r>
            <a:rPr lang="en-IN" sz="2000" i="1" dirty="0">
              <a:solidFill>
                <a:schemeClr val="tx1">
                  <a:lumMod val="95000"/>
                  <a:lumOff val="5000"/>
                </a:schemeClr>
              </a:solidFill>
              <a:latin typeface="Times New Roman" pitchFamily="18" charset="0"/>
              <a:cs typeface="Times New Roman" pitchFamily="18" charset="0"/>
            </a:rPr>
            <a:t>of piston or </a:t>
          </a:r>
          <a:r>
            <a:rPr lang="en-IN" sz="2000" i="1" dirty="0" smtClean="0">
              <a:solidFill>
                <a:schemeClr val="tx1">
                  <a:lumMod val="95000"/>
                  <a:lumOff val="5000"/>
                </a:schemeClr>
              </a:solidFill>
              <a:latin typeface="Times New Roman" pitchFamily="18" charset="0"/>
              <a:cs typeface="Times New Roman" pitchFamily="18" charset="0"/>
            </a:rPr>
            <a:t>cylinder, m</a:t>
          </a:r>
          <a:r>
            <a:rPr lang="en-IN" sz="2000" i="1" baseline="30000" dirty="0" smtClean="0">
              <a:solidFill>
                <a:schemeClr val="tx1">
                  <a:lumMod val="95000"/>
                  <a:lumOff val="5000"/>
                </a:schemeClr>
              </a:solidFill>
              <a:latin typeface="Times New Roman" pitchFamily="18" charset="0"/>
              <a:cs typeface="Times New Roman" pitchFamily="18" charset="0"/>
            </a:rPr>
            <a:t>2</a:t>
          </a:r>
          <a:r>
            <a:rPr lang="en-IN" sz="2000" i="1" baseline="0" dirty="0" smtClean="0">
              <a:solidFill>
                <a:schemeClr val="tx1">
                  <a:lumMod val="95000"/>
                  <a:lumOff val="5000"/>
                </a:schemeClr>
              </a:solidFill>
              <a:latin typeface="Times New Roman" pitchFamily="18" charset="0"/>
              <a:cs typeface="Times New Roman" pitchFamily="18" charset="0"/>
            </a:rPr>
            <a:t>.</a:t>
          </a:r>
          <a:endParaRPr lang="en-IN" sz="2000" i="1" baseline="0" dirty="0">
            <a:solidFill>
              <a:schemeClr val="tx1">
                <a:lumMod val="95000"/>
                <a:lumOff val="5000"/>
              </a:schemeClr>
            </a:solidFill>
            <a:latin typeface="Times New Roman" pitchFamily="18" charset="0"/>
            <a:cs typeface="Times New Roman" pitchFamily="18" charset="0"/>
          </a:endParaRPr>
        </a:p>
      </dgm:t>
    </dgm:pt>
    <dgm:pt modelId="{391BABDE-0421-49FD-8AB0-F026F63E6515}" type="parTrans" cxnId="{11F7DFF8-14C8-47D3-81B4-B5BA3B82B849}">
      <dgm:prSet/>
      <dgm:spPr/>
      <dgm:t>
        <a:bodyPr/>
        <a:lstStyle/>
        <a:p>
          <a:endParaRPr lang="en-IN"/>
        </a:p>
      </dgm:t>
    </dgm:pt>
    <dgm:pt modelId="{3A5B5DD0-984C-4BA5-9172-5E65DAD5A877}" type="sibTrans" cxnId="{11F7DFF8-14C8-47D3-81B4-B5BA3B82B849}">
      <dgm:prSet/>
      <dgm:spPr/>
      <dgm:t>
        <a:bodyPr/>
        <a:lstStyle/>
        <a:p>
          <a:endParaRPr lang="en-IN"/>
        </a:p>
      </dgm:t>
    </dgm:pt>
    <dgm:pt modelId="{C8DF1AA7-DC59-4A00-9074-F1089F2AD03B}">
      <dgm:prSet custT="1"/>
      <dgm:spPr/>
      <dgm:t>
        <a:bodyPr/>
        <a:lstStyle/>
        <a:p>
          <a:r>
            <a:rPr lang="en-IN" sz="2000" i="1" dirty="0">
              <a:solidFill>
                <a:schemeClr val="tx1">
                  <a:lumMod val="95000"/>
                  <a:lumOff val="5000"/>
                </a:schemeClr>
              </a:solidFill>
              <a:latin typeface="Times New Roman" pitchFamily="18" charset="0"/>
              <a:cs typeface="Times New Roman" pitchFamily="18" charset="0"/>
            </a:rPr>
            <a:t>L: – length of stroke in </a:t>
          </a:r>
          <a:r>
            <a:rPr lang="en-IN" sz="2000" i="1" dirty="0" smtClean="0">
              <a:solidFill>
                <a:schemeClr val="tx1">
                  <a:lumMod val="95000"/>
                  <a:lumOff val="5000"/>
                </a:schemeClr>
              </a:solidFill>
              <a:latin typeface="Times New Roman" pitchFamily="18" charset="0"/>
              <a:cs typeface="Times New Roman" pitchFamily="18" charset="0"/>
            </a:rPr>
            <a:t>meter, m.</a:t>
          </a:r>
          <a:endParaRPr lang="en-IN" sz="2000" i="1" dirty="0">
            <a:solidFill>
              <a:schemeClr val="tx1">
                <a:lumMod val="95000"/>
                <a:lumOff val="5000"/>
              </a:schemeClr>
            </a:solidFill>
            <a:latin typeface="Times New Roman" pitchFamily="18" charset="0"/>
            <a:cs typeface="Times New Roman" pitchFamily="18" charset="0"/>
          </a:endParaRPr>
        </a:p>
      </dgm:t>
    </dgm:pt>
    <dgm:pt modelId="{C89B086D-B5CB-42F2-83BC-B06EE6E477EE}" type="parTrans" cxnId="{587C5AED-2039-4A7B-9F63-7A0573FD217D}">
      <dgm:prSet/>
      <dgm:spPr/>
      <dgm:t>
        <a:bodyPr/>
        <a:lstStyle/>
        <a:p>
          <a:endParaRPr lang="en-IN"/>
        </a:p>
      </dgm:t>
    </dgm:pt>
    <dgm:pt modelId="{5D1ED35E-AD6E-4060-818B-92FE11BCC6F0}" type="sibTrans" cxnId="{587C5AED-2039-4A7B-9F63-7A0573FD217D}">
      <dgm:prSet/>
      <dgm:spPr/>
      <dgm:t>
        <a:bodyPr/>
        <a:lstStyle/>
        <a:p>
          <a:endParaRPr lang="en-IN"/>
        </a:p>
      </dgm:t>
    </dgm:pt>
    <dgm:pt modelId="{3D3850D7-1495-45C6-BC66-6DDBF31B9D4A}">
      <dgm:prSet custT="1"/>
      <dgm:spPr/>
      <dgm:t>
        <a:bodyPr/>
        <a:lstStyle/>
        <a:p>
          <a:r>
            <a:rPr lang="en-IN" sz="2000" i="1" dirty="0">
              <a:solidFill>
                <a:schemeClr val="tx1">
                  <a:lumMod val="95000"/>
                  <a:lumOff val="5000"/>
                </a:schemeClr>
              </a:solidFill>
              <a:latin typeface="Times New Roman" pitchFamily="18" charset="0"/>
              <a:cs typeface="Times New Roman" pitchFamily="18" charset="0"/>
            </a:rPr>
            <a:t>N: – speed of </a:t>
          </a:r>
          <a:r>
            <a:rPr lang="en-IN" sz="2000" i="1" dirty="0" smtClean="0">
              <a:solidFill>
                <a:schemeClr val="tx1">
                  <a:lumMod val="95000"/>
                  <a:lumOff val="5000"/>
                </a:schemeClr>
              </a:solidFill>
              <a:latin typeface="Times New Roman" pitchFamily="18" charset="0"/>
              <a:cs typeface="Times New Roman" pitchFamily="18" charset="0"/>
            </a:rPr>
            <a:t>crank, r.p.m.</a:t>
          </a:r>
          <a:endParaRPr lang="en-IN" sz="2000" i="1" dirty="0">
            <a:solidFill>
              <a:schemeClr val="tx1">
                <a:lumMod val="95000"/>
                <a:lumOff val="5000"/>
              </a:schemeClr>
            </a:solidFill>
            <a:latin typeface="Times New Roman" pitchFamily="18" charset="0"/>
            <a:cs typeface="Times New Roman" pitchFamily="18" charset="0"/>
          </a:endParaRPr>
        </a:p>
      </dgm:t>
    </dgm:pt>
    <dgm:pt modelId="{5B07CC32-CF35-41A2-ABB8-75461797C52F}" type="parTrans" cxnId="{85D3675D-5AB1-494B-9AD1-D331EF6CBA4B}">
      <dgm:prSet/>
      <dgm:spPr/>
      <dgm:t>
        <a:bodyPr/>
        <a:lstStyle/>
        <a:p>
          <a:endParaRPr lang="en-IN"/>
        </a:p>
      </dgm:t>
    </dgm:pt>
    <dgm:pt modelId="{D723D815-CACA-4D43-BBBA-1C647403DAA5}" type="sibTrans" cxnId="{85D3675D-5AB1-494B-9AD1-D331EF6CBA4B}">
      <dgm:prSet/>
      <dgm:spPr/>
      <dgm:t>
        <a:bodyPr/>
        <a:lstStyle/>
        <a:p>
          <a:endParaRPr lang="en-IN"/>
        </a:p>
      </dgm:t>
    </dgm:pt>
    <dgm:pt modelId="{C080406D-707D-4755-81D7-2C00053A5B02}">
      <dgm:prSet custT="1"/>
      <dgm:spPr/>
      <dgm:t>
        <a:bodyPr/>
        <a:lstStyle/>
        <a:p>
          <a:endParaRPr lang="en-IN" sz="2000" i="1" dirty="0">
            <a:solidFill>
              <a:schemeClr val="tx1">
                <a:lumMod val="95000"/>
                <a:lumOff val="5000"/>
              </a:schemeClr>
            </a:solidFill>
            <a:latin typeface="Times New Roman" pitchFamily="18" charset="0"/>
            <a:cs typeface="Times New Roman" pitchFamily="18" charset="0"/>
          </a:endParaRPr>
        </a:p>
      </dgm:t>
    </dgm:pt>
    <dgm:pt modelId="{A59C1599-9976-44F9-AED9-A84BAE204314}" type="parTrans" cxnId="{53FFDBC1-4F8A-405B-9DD2-8550865BE151}">
      <dgm:prSet/>
      <dgm:spPr/>
      <dgm:t>
        <a:bodyPr/>
        <a:lstStyle/>
        <a:p>
          <a:endParaRPr lang="en-IN"/>
        </a:p>
      </dgm:t>
    </dgm:pt>
    <dgm:pt modelId="{317CC463-3012-4557-86EB-6B2DE9584C8A}" type="sibTrans" cxnId="{53FFDBC1-4F8A-405B-9DD2-8550865BE151}">
      <dgm:prSet/>
      <dgm:spPr/>
      <dgm:t>
        <a:bodyPr/>
        <a:lstStyle/>
        <a:p>
          <a:endParaRPr lang="en-IN"/>
        </a:p>
      </dgm:t>
    </dgm:pt>
    <dgm:pt modelId="{8E5269FF-95CF-4B0E-A819-A5ABFF8F6232}" type="pres">
      <dgm:prSet presAssocID="{B19F9C55-DF4B-4A37-BDC5-051492588632}" presName="vert0" presStyleCnt="0">
        <dgm:presLayoutVars>
          <dgm:dir/>
          <dgm:animOne val="branch"/>
          <dgm:animLvl val="lvl"/>
        </dgm:presLayoutVars>
      </dgm:prSet>
      <dgm:spPr/>
      <dgm:t>
        <a:bodyPr/>
        <a:lstStyle/>
        <a:p>
          <a:endParaRPr lang="en-IN"/>
        </a:p>
      </dgm:t>
    </dgm:pt>
    <dgm:pt modelId="{D5E6857A-1DBA-4186-98BC-61E5106168C7}" type="pres">
      <dgm:prSet presAssocID="{688C30A3-625B-4693-9B76-FAE00076D917}" presName="thickLine" presStyleLbl="alignNode1" presStyleIdx="0" presStyleCnt="6"/>
      <dgm:spPr/>
    </dgm:pt>
    <dgm:pt modelId="{4D6B74A5-0DB5-4117-9CD2-689DABFBC3F4}" type="pres">
      <dgm:prSet presAssocID="{688C30A3-625B-4693-9B76-FAE00076D917}" presName="horz1" presStyleCnt="0"/>
      <dgm:spPr/>
    </dgm:pt>
    <dgm:pt modelId="{AFF28808-73B1-4161-A958-EA63822977C1}" type="pres">
      <dgm:prSet presAssocID="{688C30A3-625B-4693-9B76-FAE00076D917}" presName="tx1" presStyleLbl="revTx" presStyleIdx="0" presStyleCnt="6"/>
      <dgm:spPr/>
      <dgm:t>
        <a:bodyPr/>
        <a:lstStyle/>
        <a:p>
          <a:endParaRPr lang="en-IN"/>
        </a:p>
      </dgm:t>
    </dgm:pt>
    <dgm:pt modelId="{C0375F98-6102-4F0A-8A6A-19E2FA28A609}" type="pres">
      <dgm:prSet presAssocID="{688C30A3-625B-4693-9B76-FAE00076D917}" presName="vert1" presStyleCnt="0"/>
      <dgm:spPr/>
    </dgm:pt>
    <dgm:pt modelId="{22BF26AF-464B-4DD2-BE9A-45D7985C493F}" type="pres">
      <dgm:prSet presAssocID="{23B8A36F-038F-48C1-A7AF-D467B3F30A0A}" presName="thickLine" presStyleLbl="alignNode1" presStyleIdx="1" presStyleCnt="6"/>
      <dgm:spPr/>
    </dgm:pt>
    <dgm:pt modelId="{C32BDB2E-5525-4058-8991-336A90382480}" type="pres">
      <dgm:prSet presAssocID="{23B8A36F-038F-48C1-A7AF-D467B3F30A0A}" presName="horz1" presStyleCnt="0"/>
      <dgm:spPr/>
    </dgm:pt>
    <dgm:pt modelId="{20C05E4F-C281-4BF6-906D-5CE5E68C88EA}" type="pres">
      <dgm:prSet presAssocID="{23B8A36F-038F-48C1-A7AF-D467B3F30A0A}" presName="tx1" presStyleLbl="revTx" presStyleIdx="1" presStyleCnt="6"/>
      <dgm:spPr/>
      <dgm:t>
        <a:bodyPr/>
        <a:lstStyle/>
        <a:p>
          <a:endParaRPr lang="en-IN"/>
        </a:p>
      </dgm:t>
    </dgm:pt>
    <dgm:pt modelId="{C3A05C51-AD67-4596-B60B-C120ECBE9336}" type="pres">
      <dgm:prSet presAssocID="{23B8A36F-038F-48C1-A7AF-D467B3F30A0A}" presName="vert1" presStyleCnt="0"/>
      <dgm:spPr/>
    </dgm:pt>
    <dgm:pt modelId="{EB6DC051-61E8-47D6-9799-4F3E58F183D6}" type="pres">
      <dgm:prSet presAssocID="{9C825D74-E27B-4B95-AEDB-40FA349D06F8}" presName="thickLine" presStyleLbl="alignNode1" presStyleIdx="2" presStyleCnt="6"/>
      <dgm:spPr/>
    </dgm:pt>
    <dgm:pt modelId="{15DA233D-C256-4C9C-B2AA-6C64E70981EF}" type="pres">
      <dgm:prSet presAssocID="{9C825D74-E27B-4B95-AEDB-40FA349D06F8}" presName="horz1" presStyleCnt="0"/>
      <dgm:spPr/>
    </dgm:pt>
    <dgm:pt modelId="{67CB2A5F-F555-4ADD-A56E-98328821DC45}" type="pres">
      <dgm:prSet presAssocID="{9C825D74-E27B-4B95-AEDB-40FA349D06F8}" presName="tx1" presStyleLbl="revTx" presStyleIdx="2" presStyleCnt="6"/>
      <dgm:spPr/>
      <dgm:t>
        <a:bodyPr/>
        <a:lstStyle/>
        <a:p>
          <a:endParaRPr lang="en-IN"/>
        </a:p>
      </dgm:t>
    </dgm:pt>
    <dgm:pt modelId="{23889FD0-9A41-4D57-AA9A-E1CE47823363}" type="pres">
      <dgm:prSet presAssocID="{9C825D74-E27B-4B95-AEDB-40FA349D06F8}" presName="vert1" presStyleCnt="0"/>
      <dgm:spPr/>
    </dgm:pt>
    <dgm:pt modelId="{37BB8412-9B05-4026-BFA5-C14DCFC3B893}" type="pres">
      <dgm:prSet presAssocID="{C8DF1AA7-DC59-4A00-9074-F1089F2AD03B}" presName="thickLine" presStyleLbl="alignNode1" presStyleIdx="3" presStyleCnt="6"/>
      <dgm:spPr/>
    </dgm:pt>
    <dgm:pt modelId="{7DABD6F6-D97C-4418-9F56-9ECF80757714}" type="pres">
      <dgm:prSet presAssocID="{C8DF1AA7-DC59-4A00-9074-F1089F2AD03B}" presName="horz1" presStyleCnt="0"/>
      <dgm:spPr/>
    </dgm:pt>
    <dgm:pt modelId="{13037EBC-7120-40F2-A58F-CD72435E7959}" type="pres">
      <dgm:prSet presAssocID="{C8DF1AA7-DC59-4A00-9074-F1089F2AD03B}" presName="tx1" presStyleLbl="revTx" presStyleIdx="3" presStyleCnt="6"/>
      <dgm:spPr/>
      <dgm:t>
        <a:bodyPr/>
        <a:lstStyle/>
        <a:p>
          <a:endParaRPr lang="en-IN"/>
        </a:p>
      </dgm:t>
    </dgm:pt>
    <dgm:pt modelId="{4A635B20-A160-4947-9424-638DFE2E376C}" type="pres">
      <dgm:prSet presAssocID="{C8DF1AA7-DC59-4A00-9074-F1089F2AD03B}" presName="vert1" presStyleCnt="0"/>
      <dgm:spPr/>
    </dgm:pt>
    <dgm:pt modelId="{0E2B16C5-4032-4DA6-ACEC-9C6AF21A04FB}" type="pres">
      <dgm:prSet presAssocID="{3D3850D7-1495-45C6-BC66-6DDBF31B9D4A}" presName="thickLine" presStyleLbl="alignNode1" presStyleIdx="4" presStyleCnt="6"/>
      <dgm:spPr/>
    </dgm:pt>
    <dgm:pt modelId="{658283BD-0F43-4FE6-9662-639CBD08FABC}" type="pres">
      <dgm:prSet presAssocID="{3D3850D7-1495-45C6-BC66-6DDBF31B9D4A}" presName="horz1" presStyleCnt="0"/>
      <dgm:spPr/>
    </dgm:pt>
    <dgm:pt modelId="{9523CF95-C7C2-4570-A48E-9B5A554DA915}" type="pres">
      <dgm:prSet presAssocID="{3D3850D7-1495-45C6-BC66-6DDBF31B9D4A}" presName="tx1" presStyleLbl="revTx" presStyleIdx="4" presStyleCnt="6"/>
      <dgm:spPr/>
      <dgm:t>
        <a:bodyPr/>
        <a:lstStyle/>
        <a:p>
          <a:endParaRPr lang="en-IN"/>
        </a:p>
      </dgm:t>
    </dgm:pt>
    <dgm:pt modelId="{B6B1559D-6F43-4DA6-850F-DB6A5AF028A9}" type="pres">
      <dgm:prSet presAssocID="{3D3850D7-1495-45C6-BC66-6DDBF31B9D4A}" presName="vert1" presStyleCnt="0"/>
      <dgm:spPr/>
    </dgm:pt>
    <dgm:pt modelId="{85D06F1A-F49E-44F7-8EAC-C57C38E6BBA0}" type="pres">
      <dgm:prSet presAssocID="{C080406D-707D-4755-81D7-2C00053A5B02}" presName="thickLine" presStyleLbl="alignNode1" presStyleIdx="5" presStyleCnt="6"/>
      <dgm:spPr/>
    </dgm:pt>
    <dgm:pt modelId="{86A2D6F5-A1A2-4490-8545-0A0B81DB2A58}" type="pres">
      <dgm:prSet presAssocID="{C080406D-707D-4755-81D7-2C00053A5B02}" presName="horz1" presStyleCnt="0"/>
      <dgm:spPr/>
    </dgm:pt>
    <dgm:pt modelId="{A049559C-1659-41DA-B818-38E9D6B39862}" type="pres">
      <dgm:prSet presAssocID="{C080406D-707D-4755-81D7-2C00053A5B02}" presName="tx1" presStyleLbl="revTx" presStyleIdx="5" presStyleCnt="6"/>
      <dgm:spPr/>
      <dgm:t>
        <a:bodyPr/>
        <a:lstStyle/>
        <a:p>
          <a:endParaRPr lang="en-IN"/>
        </a:p>
      </dgm:t>
    </dgm:pt>
    <dgm:pt modelId="{AD3C6C92-DC54-42E3-9045-61CA5B845D27}" type="pres">
      <dgm:prSet presAssocID="{C080406D-707D-4755-81D7-2C00053A5B02}" presName="vert1" presStyleCnt="0"/>
      <dgm:spPr/>
    </dgm:pt>
  </dgm:ptLst>
  <dgm:cxnLst>
    <dgm:cxn modelId="{C2B9D1C7-38A6-456D-90B9-E47C1E86B501}" type="presOf" srcId="{C080406D-707D-4755-81D7-2C00053A5B02}" destId="{A049559C-1659-41DA-B818-38E9D6B39862}" srcOrd="0" destOrd="0" presId="urn:microsoft.com/office/officeart/2008/layout/LinedList"/>
    <dgm:cxn modelId="{5FF41B0C-7EE9-4405-9D2E-766013B1EE06}" type="presOf" srcId="{B19F9C55-DF4B-4A37-BDC5-051492588632}" destId="{8E5269FF-95CF-4B0E-A819-A5ABFF8F6232}" srcOrd="0" destOrd="0" presId="urn:microsoft.com/office/officeart/2008/layout/LinedList"/>
    <dgm:cxn modelId="{F471460B-4DEF-4699-82AE-4F2D07F0491B}" srcId="{B19F9C55-DF4B-4A37-BDC5-051492588632}" destId="{23B8A36F-038F-48C1-A7AF-D467B3F30A0A}" srcOrd="1" destOrd="0" parTransId="{7C8756C9-DE2A-46E0-ADE7-6BE03B5BC35C}" sibTransId="{451149AB-205E-4171-B5E8-7D79FCE24025}"/>
    <dgm:cxn modelId="{11F7DFF8-14C8-47D3-81B4-B5BA3B82B849}" srcId="{B19F9C55-DF4B-4A37-BDC5-051492588632}" destId="{9C825D74-E27B-4B95-AEDB-40FA349D06F8}" srcOrd="2" destOrd="0" parTransId="{391BABDE-0421-49FD-8AB0-F026F63E6515}" sibTransId="{3A5B5DD0-984C-4BA5-9172-5E65DAD5A877}"/>
    <dgm:cxn modelId="{85D3675D-5AB1-494B-9AD1-D331EF6CBA4B}" srcId="{B19F9C55-DF4B-4A37-BDC5-051492588632}" destId="{3D3850D7-1495-45C6-BC66-6DDBF31B9D4A}" srcOrd="4" destOrd="0" parTransId="{5B07CC32-CF35-41A2-ABB8-75461797C52F}" sibTransId="{D723D815-CACA-4D43-BBBA-1C647403DAA5}"/>
    <dgm:cxn modelId="{FF8AD278-3079-44C6-B991-00080940F60A}" type="presOf" srcId="{9C825D74-E27B-4B95-AEDB-40FA349D06F8}" destId="{67CB2A5F-F555-4ADD-A56E-98328821DC45}" srcOrd="0" destOrd="0" presId="urn:microsoft.com/office/officeart/2008/layout/LinedList"/>
    <dgm:cxn modelId="{587C5AED-2039-4A7B-9F63-7A0573FD217D}" srcId="{B19F9C55-DF4B-4A37-BDC5-051492588632}" destId="{C8DF1AA7-DC59-4A00-9074-F1089F2AD03B}" srcOrd="3" destOrd="0" parTransId="{C89B086D-B5CB-42F2-83BC-B06EE6E477EE}" sibTransId="{5D1ED35E-AD6E-4060-818B-92FE11BCC6F0}"/>
    <dgm:cxn modelId="{1C45A555-F77B-4DEE-91BB-DD5F268622BF}" type="presOf" srcId="{C8DF1AA7-DC59-4A00-9074-F1089F2AD03B}" destId="{13037EBC-7120-40F2-A58F-CD72435E7959}" srcOrd="0" destOrd="0" presId="urn:microsoft.com/office/officeart/2008/layout/LinedList"/>
    <dgm:cxn modelId="{53FFDBC1-4F8A-405B-9DD2-8550865BE151}" srcId="{B19F9C55-DF4B-4A37-BDC5-051492588632}" destId="{C080406D-707D-4755-81D7-2C00053A5B02}" srcOrd="5" destOrd="0" parTransId="{A59C1599-9976-44F9-AED9-A84BAE204314}" sibTransId="{317CC463-3012-4557-86EB-6B2DE9584C8A}"/>
    <dgm:cxn modelId="{1F6CAF1B-8F40-4F24-942A-ACC98F05A3A0}" type="presOf" srcId="{688C30A3-625B-4693-9B76-FAE00076D917}" destId="{AFF28808-73B1-4161-A958-EA63822977C1}" srcOrd="0" destOrd="0" presId="urn:microsoft.com/office/officeart/2008/layout/LinedList"/>
    <dgm:cxn modelId="{7982CB74-44C0-4F9D-BB84-E57BB816C33C}" type="presOf" srcId="{23B8A36F-038F-48C1-A7AF-D467B3F30A0A}" destId="{20C05E4F-C281-4BF6-906D-5CE5E68C88EA}" srcOrd="0" destOrd="0" presId="urn:microsoft.com/office/officeart/2008/layout/LinedList"/>
    <dgm:cxn modelId="{66EB32E4-D19A-43D6-9994-F8D575CEFA5C}" srcId="{B19F9C55-DF4B-4A37-BDC5-051492588632}" destId="{688C30A3-625B-4693-9B76-FAE00076D917}" srcOrd="0" destOrd="0" parTransId="{E0F047E8-A2C8-4865-8257-FD5AA0EEB613}" sibTransId="{2FEA1C5D-16C7-470C-9946-E2E1CF8E1090}"/>
    <dgm:cxn modelId="{9975826C-9F9D-4B64-B335-A173E6AFAD4E}" type="presOf" srcId="{3D3850D7-1495-45C6-BC66-6DDBF31B9D4A}" destId="{9523CF95-C7C2-4570-A48E-9B5A554DA915}" srcOrd="0" destOrd="0" presId="urn:microsoft.com/office/officeart/2008/layout/LinedList"/>
    <dgm:cxn modelId="{FCCBFF37-26EF-4EBD-80EB-59E205E4CB8F}" type="presParOf" srcId="{8E5269FF-95CF-4B0E-A819-A5ABFF8F6232}" destId="{D5E6857A-1DBA-4186-98BC-61E5106168C7}" srcOrd="0" destOrd="0" presId="urn:microsoft.com/office/officeart/2008/layout/LinedList"/>
    <dgm:cxn modelId="{296D1074-2006-4DC6-B56F-DC34DA0BB880}" type="presParOf" srcId="{8E5269FF-95CF-4B0E-A819-A5ABFF8F6232}" destId="{4D6B74A5-0DB5-4117-9CD2-689DABFBC3F4}" srcOrd="1" destOrd="0" presId="urn:microsoft.com/office/officeart/2008/layout/LinedList"/>
    <dgm:cxn modelId="{28804B46-22B3-46FE-BCB7-8F9F826E2EAE}" type="presParOf" srcId="{4D6B74A5-0DB5-4117-9CD2-689DABFBC3F4}" destId="{AFF28808-73B1-4161-A958-EA63822977C1}" srcOrd="0" destOrd="0" presId="urn:microsoft.com/office/officeart/2008/layout/LinedList"/>
    <dgm:cxn modelId="{CD4A51B1-D3CC-40DF-ABBB-5D6ED3841FC2}" type="presParOf" srcId="{4D6B74A5-0DB5-4117-9CD2-689DABFBC3F4}" destId="{C0375F98-6102-4F0A-8A6A-19E2FA28A609}" srcOrd="1" destOrd="0" presId="urn:microsoft.com/office/officeart/2008/layout/LinedList"/>
    <dgm:cxn modelId="{446C1203-8806-459F-98EA-862F71752F1D}" type="presParOf" srcId="{8E5269FF-95CF-4B0E-A819-A5ABFF8F6232}" destId="{22BF26AF-464B-4DD2-BE9A-45D7985C493F}" srcOrd="2" destOrd="0" presId="urn:microsoft.com/office/officeart/2008/layout/LinedList"/>
    <dgm:cxn modelId="{22836E88-BBF5-4448-BF7E-0F719B45D5A1}" type="presParOf" srcId="{8E5269FF-95CF-4B0E-A819-A5ABFF8F6232}" destId="{C32BDB2E-5525-4058-8991-336A90382480}" srcOrd="3" destOrd="0" presId="urn:microsoft.com/office/officeart/2008/layout/LinedList"/>
    <dgm:cxn modelId="{754F6801-8B3F-4BC6-8637-BB2B6FC94094}" type="presParOf" srcId="{C32BDB2E-5525-4058-8991-336A90382480}" destId="{20C05E4F-C281-4BF6-906D-5CE5E68C88EA}" srcOrd="0" destOrd="0" presId="urn:microsoft.com/office/officeart/2008/layout/LinedList"/>
    <dgm:cxn modelId="{328656A9-90AD-497B-B063-A59147DDEC31}" type="presParOf" srcId="{C32BDB2E-5525-4058-8991-336A90382480}" destId="{C3A05C51-AD67-4596-B60B-C120ECBE9336}" srcOrd="1" destOrd="0" presId="urn:microsoft.com/office/officeart/2008/layout/LinedList"/>
    <dgm:cxn modelId="{08D6526F-455D-4B4C-AFE2-B427BD4AF481}" type="presParOf" srcId="{8E5269FF-95CF-4B0E-A819-A5ABFF8F6232}" destId="{EB6DC051-61E8-47D6-9799-4F3E58F183D6}" srcOrd="4" destOrd="0" presId="urn:microsoft.com/office/officeart/2008/layout/LinedList"/>
    <dgm:cxn modelId="{B653D271-4589-4F87-B350-1DA6EF1C027D}" type="presParOf" srcId="{8E5269FF-95CF-4B0E-A819-A5ABFF8F6232}" destId="{15DA233D-C256-4C9C-B2AA-6C64E70981EF}" srcOrd="5" destOrd="0" presId="urn:microsoft.com/office/officeart/2008/layout/LinedList"/>
    <dgm:cxn modelId="{ACF154F9-CA04-4F62-B88E-223F992FA341}" type="presParOf" srcId="{15DA233D-C256-4C9C-B2AA-6C64E70981EF}" destId="{67CB2A5F-F555-4ADD-A56E-98328821DC45}" srcOrd="0" destOrd="0" presId="urn:microsoft.com/office/officeart/2008/layout/LinedList"/>
    <dgm:cxn modelId="{87A9B797-DD54-4999-A3D8-BF4C0721A78D}" type="presParOf" srcId="{15DA233D-C256-4C9C-B2AA-6C64E70981EF}" destId="{23889FD0-9A41-4D57-AA9A-E1CE47823363}" srcOrd="1" destOrd="0" presId="urn:microsoft.com/office/officeart/2008/layout/LinedList"/>
    <dgm:cxn modelId="{4B68CDEF-13CC-4D6D-B2A4-E5313B8BD30D}" type="presParOf" srcId="{8E5269FF-95CF-4B0E-A819-A5ABFF8F6232}" destId="{37BB8412-9B05-4026-BFA5-C14DCFC3B893}" srcOrd="6" destOrd="0" presId="urn:microsoft.com/office/officeart/2008/layout/LinedList"/>
    <dgm:cxn modelId="{94619198-B10F-4CC5-8C52-41F6DF81BF8F}" type="presParOf" srcId="{8E5269FF-95CF-4B0E-A819-A5ABFF8F6232}" destId="{7DABD6F6-D97C-4418-9F56-9ECF80757714}" srcOrd="7" destOrd="0" presId="urn:microsoft.com/office/officeart/2008/layout/LinedList"/>
    <dgm:cxn modelId="{AC6E38BC-55D8-4C94-B33A-A4DF2ACBF16C}" type="presParOf" srcId="{7DABD6F6-D97C-4418-9F56-9ECF80757714}" destId="{13037EBC-7120-40F2-A58F-CD72435E7959}" srcOrd="0" destOrd="0" presId="urn:microsoft.com/office/officeart/2008/layout/LinedList"/>
    <dgm:cxn modelId="{575ADD2C-044F-4578-BA9A-1119406E42BA}" type="presParOf" srcId="{7DABD6F6-D97C-4418-9F56-9ECF80757714}" destId="{4A635B20-A160-4947-9424-638DFE2E376C}" srcOrd="1" destOrd="0" presId="urn:microsoft.com/office/officeart/2008/layout/LinedList"/>
    <dgm:cxn modelId="{98D3ED5B-B2D6-422A-897E-871CDB89BECD}" type="presParOf" srcId="{8E5269FF-95CF-4B0E-A819-A5ABFF8F6232}" destId="{0E2B16C5-4032-4DA6-ACEC-9C6AF21A04FB}" srcOrd="8" destOrd="0" presId="urn:microsoft.com/office/officeart/2008/layout/LinedList"/>
    <dgm:cxn modelId="{0CC5D0BF-55F4-47D0-9528-1EC4EBD1813C}" type="presParOf" srcId="{8E5269FF-95CF-4B0E-A819-A5ABFF8F6232}" destId="{658283BD-0F43-4FE6-9662-639CBD08FABC}" srcOrd="9" destOrd="0" presId="urn:microsoft.com/office/officeart/2008/layout/LinedList"/>
    <dgm:cxn modelId="{6B61B958-6601-4FCC-A4C2-47F306DCE0A6}" type="presParOf" srcId="{658283BD-0F43-4FE6-9662-639CBD08FABC}" destId="{9523CF95-C7C2-4570-A48E-9B5A554DA915}" srcOrd="0" destOrd="0" presId="urn:microsoft.com/office/officeart/2008/layout/LinedList"/>
    <dgm:cxn modelId="{3512DAD9-ACFD-465F-8711-6A21A4C341CB}" type="presParOf" srcId="{658283BD-0F43-4FE6-9662-639CBD08FABC}" destId="{B6B1559D-6F43-4DA6-850F-DB6A5AF028A9}" srcOrd="1" destOrd="0" presId="urn:microsoft.com/office/officeart/2008/layout/LinedList"/>
    <dgm:cxn modelId="{8B59F418-CE55-4A4F-ACD0-060A5B133C86}" type="presParOf" srcId="{8E5269FF-95CF-4B0E-A819-A5ABFF8F6232}" destId="{85D06F1A-F49E-44F7-8EAC-C57C38E6BBA0}" srcOrd="10" destOrd="0" presId="urn:microsoft.com/office/officeart/2008/layout/LinedList"/>
    <dgm:cxn modelId="{650E5185-308E-4C2B-893B-E11871AD72B4}" type="presParOf" srcId="{8E5269FF-95CF-4B0E-A819-A5ABFF8F6232}" destId="{86A2D6F5-A1A2-4490-8545-0A0B81DB2A58}" srcOrd="11" destOrd="0" presId="urn:microsoft.com/office/officeart/2008/layout/LinedList"/>
    <dgm:cxn modelId="{97F9AC10-6EFD-4D27-B196-B87F1CFBA657}" type="presParOf" srcId="{86A2D6F5-A1A2-4490-8545-0A0B81DB2A58}" destId="{A049559C-1659-41DA-B818-38E9D6B39862}" srcOrd="0" destOrd="0" presId="urn:microsoft.com/office/officeart/2008/layout/LinedList"/>
    <dgm:cxn modelId="{826F10B3-B7DF-45F4-85B2-3F355F6F18A7}" type="presParOf" srcId="{86A2D6F5-A1A2-4490-8545-0A0B81DB2A58}" destId="{AD3C6C92-DC54-42E3-9045-61CA5B845D2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24C37E-CBD0-4C07-8965-ECCB158FBAC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958D4984-44CB-4191-B765-47D6B5E6A100}">
      <dgm:prSet custT="1"/>
      <dgm:spPr/>
      <dgm:t>
        <a:bodyPr/>
        <a:lstStyle/>
        <a:p>
          <a:pPr rtl="0"/>
          <a:r>
            <a:rPr lang="en-IN" sz="2000" i="1" dirty="0" smtClean="0">
              <a:solidFill>
                <a:schemeClr val="tx1">
                  <a:lumMod val="95000"/>
                  <a:lumOff val="5000"/>
                </a:schemeClr>
              </a:solidFill>
              <a:latin typeface="Times New Roman" pitchFamily="18" charset="0"/>
              <a:cs typeface="Times New Roman" pitchFamily="18" charset="0"/>
            </a:rPr>
            <a:t>ΔP:  Change in total pressure between  </a:t>
          </a:r>
        </a:p>
        <a:p>
          <a:pPr rtl="0"/>
          <a:r>
            <a:rPr lang="en-IN" sz="2000" i="1" dirty="0" smtClean="0">
              <a:solidFill>
                <a:schemeClr val="tx1">
                  <a:lumMod val="95000"/>
                  <a:lumOff val="5000"/>
                </a:schemeClr>
              </a:solidFill>
              <a:latin typeface="Times New Roman" pitchFamily="18" charset="0"/>
              <a:cs typeface="Times New Roman" pitchFamily="18" charset="0"/>
            </a:rPr>
            <a:t>         the inlet and outlet.</a:t>
          </a:r>
          <a:endParaRPr lang="en-IN" sz="2000" dirty="0">
            <a:solidFill>
              <a:schemeClr val="tx1">
                <a:lumMod val="95000"/>
                <a:lumOff val="5000"/>
              </a:schemeClr>
            </a:solidFill>
            <a:latin typeface="Times New Roman" pitchFamily="18" charset="0"/>
            <a:cs typeface="Times New Roman" pitchFamily="18" charset="0"/>
          </a:endParaRPr>
        </a:p>
      </dgm:t>
    </dgm:pt>
    <dgm:pt modelId="{830FB324-0BF2-4E6D-83B5-4AE8CDA4483C}" type="parTrans" cxnId="{86B7E9C7-CC24-459D-971E-9739EA5CB364}">
      <dgm:prSet/>
      <dgm:spPr/>
      <dgm:t>
        <a:bodyPr/>
        <a:lstStyle/>
        <a:p>
          <a:endParaRPr lang="en-IN"/>
        </a:p>
      </dgm:t>
    </dgm:pt>
    <dgm:pt modelId="{22D610FB-A0E3-4E1A-8A0A-52523745BC87}" type="sibTrans" cxnId="{86B7E9C7-CC24-459D-971E-9739EA5CB364}">
      <dgm:prSet/>
      <dgm:spPr/>
      <dgm:t>
        <a:bodyPr/>
        <a:lstStyle/>
        <a:p>
          <a:endParaRPr lang="en-IN"/>
        </a:p>
      </dgm:t>
    </dgm:pt>
    <dgm:pt modelId="{5A173537-3DF6-419E-A228-A1C53D023CA0}">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Q:   Discharge  of the pump.</a:t>
          </a:r>
          <a:endParaRPr lang="en-IN" sz="2000" dirty="0">
            <a:solidFill>
              <a:schemeClr val="tx1">
                <a:lumMod val="95000"/>
                <a:lumOff val="5000"/>
              </a:schemeClr>
            </a:solidFill>
            <a:latin typeface="Times New Roman" pitchFamily="18" charset="0"/>
            <a:cs typeface="Times New Roman" pitchFamily="18" charset="0"/>
          </a:endParaRPr>
        </a:p>
      </dgm:t>
    </dgm:pt>
    <dgm:pt modelId="{1C7E9607-2925-4EAB-883B-700756F7D96E}" type="parTrans" cxnId="{AEB565C8-4C5E-469D-B152-396EB01E9A23}">
      <dgm:prSet/>
      <dgm:spPr/>
      <dgm:t>
        <a:bodyPr/>
        <a:lstStyle/>
        <a:p>
          <a:endParaRPr lang="en-IN"/>
        </a:p>
      </dgm:t>
    </dgm:pt>
    <dgm:pt modelId="{850B2777-E9AF-4AB2-B2EC-3A48EBC55D89}" type="sibTrans" cxnId="{AEB565C8-4C5E-469D-B152-396EB01E9A23}">
      <dgm:prSet/>
      <dgm:spPr/>
      <dgm:t>
        <a:bodyPr/>
        <a:lstStyle/>
        <a:p>
          <a:endParaRPr lang="en-IN"/>
        </a:p>
      </dgm:t>
    </dgm:pt>
    <dgm:pt modelId="{0280AA58-7523-4282-9AB6-FF8E91620774}">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sym typeface="symbol"/>
            </a:rPr>
            <a:t></a:t>
          </a:r>
          <a:r>
            <a:rPr lang="en-US" sz="2000" i="1" dirty="0" smtClean="0">
              <a:solidFill>
                <a:schemeClr val="tx1">
                  <a:lumMod val="95000"/>
                  <a:lumOff val="5000"/>
                </a:schemeClr>
              </a:solidFill>
              <a:latin typeface="Times New Roman" pitchFamily="18" charset="0"/>
              <a:cs typeface="Times New Roman" pitchFamily="18" charset="0"/>
            </a:rPr>
            <a:t>:    Efficiency.</a:t>
          </a:r>
          <a:endParaRPr lang="en-IN" sz="2000" dirty="0">
            <a:solidFill>
              <a:schemeClr val="tx1">
                <a:lumMod val="95000"/>
                <a:lumOff val="5000"/>
              </a:schemeClr>
            </a:solidFill>
            <a:latin typeface="Times New Roman" pitchFamily="18" charset="0"/>
            <a:cs typeface="Times New Roman" pitchFamily="18" charset="0"/>
          </a:endParaRPr>
        </a:p>
      </dgm:t>
    </dgm:pt>
    <dgm:pt modelId="{E8BDF09F-C73E-4432-B17F-FAEC4AAB6C79}" type="parTrans" cxnId="{306223E2-77AE-4A96-AEB7-3CCA09287196}">
      <dgm:prSet/>
      <dgm:spPr/>
      <dgm:t>
        <a:bodyPr/>
        <a:lstStyle/>
        <a:p>
          <a:endParaRPr lang="en-IN"/>
        </a:p>
      </dgm:t>
    </dgm:pt>
    <dgm:pt modelId="{9E2D03E7-ACEF-4210-9F68-50D5A4C5D3EA}" type="sibTrans" cxnId="{306223E2-77AE-4A96-AEB7-3CCA09287196}">
      <dgm:prSet/>
      <dgm:spPr/>
      <dgm:t>
        <a:bodyPr/>
        <a:lstStyle/>
        <a:p>
          <a:endParaRPr lang="en-IN"/>
        </a:p>
      </dgm:t>
    </dgm:pt>
    <dgm:pt modelId="{76780F73-8936-46AF-9734-59E1921F9734}">
      <dgm:prSet custT="1"/>
      <dgm:spPr/>
      <dgm:t>
        <a:bodyPr/>
        <a:lstStyle/>
        <a:p>
          <a:pPr algn="ctr" rtl="0"/>
          <a:r>
            <a:rPr lang="en-IN" sz="3200" dirty="0" smtClean="0">
              <a:solidFill>
                <a:schemeClr val="tx1">
                  <a:lumMod val="95000"/>
                  <a:lumOff val="5000"/>
                </a:schemeClr>
              </a:solidFill>
              <a:latin typeface="Times New Roman" pitchFamily="18" charset="0"/>
              <a:cs typeface="Times New Roman" pitchFamily="18" charset="0"/>
            </a:rPr>
            <a:t>  </a:t>
          </a:r>
          <a:r>
            <a:rPr lang="en-IN" sz="3200" b="1" dirty="0" smtClean="0">
              <a:solidFill>
                <a:schemeClr val="tx1">
                  <a:lumMod val="95000"/>
                  <a:lumOff val="5000"/>
                </a:schemeClr>
              </a:solidFill>
              <a:latin typeface="Times New Roman" pitchFamily="18" charset="0"/>
              <a:cs typeface="Times New Roman" pitchFamily="18" charset="0"/>
            </a:rPr>
            <a:t>Power=(</a:t>
          </a:r>
          <a:r>
            <a:rPr lang="el-GR" sz="3200" b="1" dirty="0" smtClean="0">
              <a:solidFill>
                <a:schemeClr val="tx1">
                  <a:lumMod val="95000"/>
                  <a:lumOff val="5000"/>
                </a:schemeClr>
              </a:solidFill>
              <a:latin typeface="Times New Roman" pitchFamily="18" charset="0"/>
              <a:cs typeface="Times New Roman" pitchFamily="18" charset="0"/>
            </a:rPr>
            <a:t>Δ</a:t>
          </a:r>
          <a:r>
            <a:rPr lang="en-IN" sz="3200" b="1" dirty="0" smtClean="0">
              <a:solidFill>
                <a:schemeClr val="tx1">
                  <a:lumMod val="95000"/>
                  <a:lumOff val="5000"/>
                </a:schemeClr>
              </a:solidFill>
              <a:latin typeface="Times New Roman" pitchFamily="18" charset="0"/>
              <a:cs typeface="Times New Roman" pitchFamily="18" charset="0"/>
            </a:rPr>
            <a:t>p*Q)/</a:t>
          </a:r>
          <a:r>
            <a:rPr lang="en-IN" sz="3200" b="1" dirty="0" smtClean="0">
              <a:solidFill>
                <a:schemeClr val="tx1">
                  <a:lumMod val="95000"/>
                  <a:lumOff val="5000"/>
                </a:schemeClr>
              </a:solidFill>
              <a:latin typeface="Times New Roman" pitchFamily="18" charset="0"/>
              <a:cs typeface="Times New Roman" pitchFamily="18" charset="0"/>
              <a:sym typeface="symbol"/>
            </a:rPr>
            <a:t></a:t>
          </a:r>
          <a:endParaRPr lang="en-IN" sz="3200" b="1" dirty="0">
            <a:solidFill>
              <a:schemeClr val="tx1">
                <a:lumMod val="95000"/>
                <a:lumOff val="5000"/>
              </a:schemeClr>
            </a:solidFill>
            <a:latin typeface="Times New Roman" pitchFamily="18" charset="0"/>
            <a:cs typeface="Times New Roman" pitchFamily="18" charset="0"/>
          </a:endParaRPr>
        </a:p>
      </dgm:t>
    </dgm:pt>
    <dgm:pt modelId="{D0CEA2AC-92D5-40D8-8F1B-75C73394A113}" type="parTrans" cxnId="{328C37E4-3951-4C9C-A93E-1E322565A2B3}">
      <dgm:prSet/>
      <dgm:spPr/>
      <dgm:t>
        <a:bodyPr/>
        <a:lstStyle/>
        <a:p>
          <a:endParaRPr lang="en-IN"/>
        </a:p>
      </dgm:t>
    </dgm:pt>
    <dgm:pt modelId="{DA599AA1-B799-4DBA-8276-499AE1CFB639}" type="sibTrans" cxnId="{328C37E4-3951-4C9C-A93E-1E322565A2B3}">
      <dgm:prSet/>
      <dgm:spPr/>
      <dgm:t>
        <a:bodyPr/>
        <a:lstStyle/>
        <a:p>
          <a:endParaRPr lang="en-IN"/>
        </a:p>
      </dgm:t>
    </dgm:pt>
    <dgm:pt modelId="{17516BEC-CEF1-4CAD-93B3-3260631953A2}" type="pres">
      <dgm:prSet presAssocID="{2824C37E-CBD0-4C07-8965-ECCB158FBACE}" presName="vert0" presStyleCnt="0">
        <dgm:presLayoutVars>
          <dgm:dir/>
          <dgm:animOne val="branch"/>
          <dgm:animLvl val="lvl"/>
        </dgm:presLayoutVars>
      </dgm:prSet>
      <dgm:spPr/>
      <dgm:t>
        <a:bodyPr/>
        <a:lstStyle/>
        <a:p>
          <a:endParaRPr lang="en-IN"/>
        </a:p>
      </dgm:t>
    </dgm:pt>
    <dgm:pt modelId="{47719F78-3BBA-4F60-8804-743C96E2BFAA}" type="pres">
      <dgm:prSet presAssocID="{76780F73-8936-46AF-9734-59E1921F9734}" presName="thickLine" presStyleLbl="alignNode1" presStyleIdx="0" presStyleCnt="4"/>
      <dgm:spPr/>
    </dgm:pt>
    <dgm:pt modelId="{35F5F48E-43AB-4766-8B97-1E2D5FB9AECF}" type="pres">
      <dgm:prSet presAssocID="{76780F73-8936-46AF-9734-59E1921F9734}" presName="horz1" presStyleCnt="0"/>
      <dgm:spPr/>
    </dgm:pt>
    <dgm:pt modelId="{7CF94E80-DDB3-4918-9642-356E9D92839D}" type="pres">
      <dgm:prSet presAssocID="{76780F73-8936-46AF-9734-59E1921F9734}" presName="tx1" presStyleLbl="revTx" presStyleIdx="0" presStyleCnt="4"/>
      <dgm:spPr/>
      <dgm:t>
        <a:bodyPr/>
        <a:lstStyle/>
        <a:p>
          <a:endParaRPr lang="en-IN"/>
        </a:p>
      </dgm:t>
    </dgm:pt>
    <dgm:pt modelId="{CC18A420-D72C-4E36-B5D1-F4A338415B2B}" type="pres">
      <dgm:prSet presAssocID="{76780F73-8936-46AF-9734-59E1921F9734}" presName="vert1" presStyleCnt="0"/>
      <dgm:spPr/>
    </dgm:pt>
    <dgm:pt modelId="{D12C5B70-8ABE-4DAA-B247-750277C5C2DF}" type="pres">
      <dgm:prSet presAssocID="{958D4984-44CB-4191-B765-47D6B5E6A100}" presName="thickLine" presStyleLbl="alignNode1" presStyleIdx="1" presStyleCnt="4"/>
      <dgm:spPr/>
    </dgm:pt>
    <dgm:pt modelId="{8428416E-C38E-47BA-9AD8-24AEB7ABA548}" type="pres">
      <dgm:prSet presAssocID="{958D4984-44CB-4191-B765-47D6B5E6A100}" presName="horz1" presStyleCnt="0"/>
      <dgm:spPr/>
    </dgm:pt>
    <dgm:pt modelId="{2DAE7CB6-AA9A-4ED5-BBF9-E7423420E57B}" type="pres">
      <dgm:prSet presAssocID="{958D4984-44CB-4191-B765-47D6B5E6A100}" presName="tx1" presStyleLbl="revTx" presStyleIdx="1" presStyleCnt="4"/>
      <dgm:spPr/>
      <dgm:t>
        <a:bodyPr/>
        <a:lstStyle/>
        <a:p>
          <a:endParaRPr lang="en-IN"/>
        </a:p>
      </dgm:t>
    </dgm:pt>
    <dgm:pt modelId="{FF1A5CE0-A985-49E9-A709-88ECEC12C9EF}" type="pres">
      <dgm:prSet presAssocID="{958D4984-44CB-4191-B765-47D6B5E6A100}" presName="vert1" presStyleCnt="0"/>
      <dgm:spPr/>
    </dgm:pt>
    <dgm:pt modelId="{1EEFB87C-8520-4A35-8543-6D94B9BAB9D6}" type="pres">
      <dgm:prSet presAssocID="{5A173537-3DF6-419E-A228-A1C53D023CA0}" presName="thickLine" presStyleLbl="alignNode1" presStyleIdx="2" presStyleCnt="4"/>
      <dgm:spPr/>
    </dgm:pt>
    <dgm:pt modelId="{8980EA0F-7B0F-4493-8885-77286C76232A}" type="pres">
      <dgm:prSet presAssocID="{5A173537-3DF6-419E-A228-A1C53D023CA0}" presName="horz1" presStyleCnt="0"/>
      <dgm:spPr/>
    </dgm:pt>
    <dgm:pt modelId="{68683239-3548-422C-A7CC-4117371CAC9E}" type="pres">
      <dgm:prSet presAssocID="{5A173537-3DF6-419E-A228-A1C53D023CA0}" presName="tx1" presStyleLbl="revTx" presStyleIdx="2" presStyleCnt="4"/>
      <dgm:spPr/>
      <dgm:t>
        <a:bodyPr/>
        <a:lstStyle/>
        <a:p>
          <a:endParaRPr lang="en-IN"/>
        </a:p>
      </dgm:t>
    </dgm:pt>
    <dgm:pt modelId="{564060D2-510C-486B-A030-31E607864E4C}" type="pres">
      <dgm:prSet presAssocID="{5A173537-3DF6-419E-A228-A1C53D023CA0}" presName="vert1" presStyleCnt="0"/>
      <dgm:spPr/>
    </dgm:pt>
    <dgm:pt modelId="{41A1B7D3-144A-43B6-9DA1-AF83DE953143}" type="pres">
      <dgm:prSet presAssocID="{0280AA58-7523-4282-9AB6-FF8E91620774}" presName="thickLine" presStyleLbl="alignNode1" presStyleIdx="3" presStyleCnt="4"/>
      <dgm:spPr/>
    </dgm:pt>
    <dgm:pt modelId="{F36F7858-00BD-4110-9FC3-DA9A515C2639}" type="pres">
      <dgm:prSet presAssocID="{0280AA58-7523-4282-9AB6-FF8E91620774}" presName="horz1" presStyleCnt="0"/>
      <dgm:spPr/>
    </dgm:pt>
    <dgm:pt modelId="{4915BE77-A954-450F-8433-F46CC05C4C3D}" type="pres">
      <dgm:prSet presAssocID="{0280AA58-7523-4282-9AB6-FF8E91620774}" presName="tx1" presStyleLbl="revTx" presStyleIdx="3" presStyleCnt="4"/>
      <dgm:spPr/>
      <dgm:t>
        <a:bodyPr/>
        <a:lstStyle/>
        <a:p>
          <a:endParaRPr lang="en-IN"/>
        </a:p>
      </dgm:t>
    </dgm:pt>
    <dgm:pt modelId="{BE5D484B-3AB2-4EC1-AC09-8C84F27E49C8}" type="pres">
      <dgm:prSet presAssocID="{0280AA58-7523-4282-9AB6-FF8E91620774}" presName="vert1" presStyleCnt="0"/>
      <dgm:spPr/>
    </dgm:pt>
  </dgm:ptLst>
  <dgm:cxnLst>
    <dgm:cxn modelId="{6A13F08B-19BC-48AA-B473-4093100A5559}" type="presOf" srcId="{5A173537-3DF6-419E-A228-A1C53D023CA0}" destId="{68683239-3548-422C-A7CC-4117371CAC9E}" srcOrd="0" destOrd="0" presId="urn:microsoft.com/office/officeart/2008/layout/LinedList"/>
    <dgm:cxn modelId="{468DFB27-B353-4401-BFE6-92A29A4D4DB7}" type="presOf" srcId="{958D4984-44CB-4191-B765-47D6B5E6A100}" destId="{2DAE7CB6-AA9A-4ED5-BBF9-E7423420E57B}" srcOrd="0" destOrd="0" presId="urn:microsoft.com/office/officeart/2008/layout/LinedList"/>
    <dgm:cxn modelId="{AEB565C8-4C5E-469D-B152-396EB01E9A23}" srcId="{2824C37E-CBD0-4C07-8965-ECCB158FBACE}" destId="{5A173537-3DF6-419E-A228-A1C53D023CA0}" srcOrd="2" destOrd="0" parTransId="{1C7E9607-2925-4EAB-883B-700756F7D96E}" sibTransId="{850B2777-E9AF-4AB2-B2EC-3A48EBC55D89}"/>
    <dgm:cxn modelId="{328C37E4-3951-4C9C-A93E-1E322565A2B3}" srcId="{2824C37E-CBD0-4C07-8965-ECCB158FBACE}" destId="{76780F73-8936-46AF-9734-59E1921F9734}" srcOrd="0" destOrd="0" parTransId="{D0CEA2AC-92D5-40D8-8F1B-75C73394A113}" sibTransId="{DA599AA1-B799-4DBA-8276-499AE1CFB639}"/>
    <dgm:cxn modelId="{FEE0C835-02D3-4A74-94F0-5237A86A9954}" type="presOf" srcId="{2824C37E-CBD0-4C07-8965-ECCB158FBACE}" destId="{17516BEC-CEF1-4CAD-93B3-3260631953A2}" srcOrd="0" destOrd="0" presId="urn:microsoft.com/office/officeart/2008/layout/LinedList"/>
    <dgm:cxn modelId="{553CB202-F091-4B5C-82EA-87065A67B61D}" type="presOf" srcId="{0280AA58-7523-4282-9AB6-FF8E91620774}" destId="{4915BE77-A954-450F-8433-F46CC05C4C3D}" srcOrd="0" destOrd="0" presId="urn:microsoft.com/office/officeart/2008/layout/LinedList"/>
    <dgm:cxn modelId="{9BA6C430-DB57-469A-BC95-AA99ECEF8B55}" type="presOf" srcId="{76780F73-8936-46AF-9734-59E1921F9734}" destId="{7CF94E80-DDB3-4918-9642-356E9D92839D}" srcOrd="0" destOrd="0" presId="urn:microsoft.com/office/officeart/2008/layout/LinedList"/>
    <dgm:cxn modelId="{306223E2-77AE-4A96-AEB7-3CCA09287196}" srcId="{2824C37E-CBD0-4C07-8965-ECCB158FBACE}" destId="{0280AA58-7523-4282-9AB6-FF8E91620774}" srcOrd="3" destOrd="0" parTransId="{E8BDF09F-C73E-4432-B17F-FAEC4AAB6C79}" sibTransId="{9E2D03E7-ACEF-4210-9F68-50D5A4C5D3EA}"/>
    <dgm:cxn modelId="{86B7E9C7-CC24-459D-971E-9739EA5CB364}" srcId="{2824C37E-CBD0-4C07-8965-ECCB158FBACE}" destId="{958D4984-44CB-4191-B765-47D6B5E6A100}" srcOrd="1" destOrd="0" parTransId="{830FB324-0BF2-4E6D-83B5-4AE8CDA4483C}" sibTransId="{22D610FB-A0E3-4E1A-8A0A-52523745BC87}"/>
    <dgm:cxn modelId="{26C4091E-D2B1-46C3-B696-0D511E87F3FD}" type="presParOf" srcId="{17516BEC-CEF1-4CAD-93B3-3260631953A2}" destId="{47719F78-3BBA-4F60-8804-743C96E2BFAA}" srcOrd="0" destOrd="0" presId="urn:microsoft.com/office/officeart/2008/layout/LinedList"/>
    <dgm:cxn modelId="{19C7E15E-A41A-4415-A8B3-DA1891B1C402}" type="presParOf" srcId="{17516BEC-CEF1-4CAD-93B3-3260631953A2}" destId="{35F5F48E-43AB-4766-8B97-1E2D5FB9AECF}" srcOrd="1" destOrd="0" presId="urn:microsoft.com/office/officeart/2008/layout/LinedList"/>
    <dgm:cxn modelId="{1429FD6E-CED6-48E0-8461-FCA4553BA142}" type="presParOf" srcId="{35F5F48E-43AB-4766-8B97-1E2D5FB9AECF}" destId="{7CF94E80-DDB3-4918-9642-356E9D92839D}" srcOrd="0" destOrd="0" presId="urn:microsoft.com/office/officeart/2008/layout/LinedList"/>
    <dgm:cxn modelId="{E8153813-CDFA-41AA-883A-0F027C524ACC}" type="presParOf" srcId="{35F5F48E-43AB-4766-8B97-1E2D5FB9AECF}" destId="{CC18A420-D72C-4E36-B5D1-F4A338415B2B}" srcOrd="1" destOrd="0" presId="urn:microsoft.com/office/officeart/2008/layout/LinedList"/>
    <dgm:cxn modelId="{DCA73D40-C599-46D5-96B3-235CF5637984}" type="presParOf" srcId="{17516BEC-CEF1-4CAD-93B3-3260631953A2}" destId="{D12C5B70-8ABE-4DAA-B247-750277C5C2DF}" srcOrd="2" destOrd="0" presId="urn:microsoft.com/office/officeart/2008/layout/LinedList"/>
    <dgm:cxn modelId="{D43A0A79-E812-4DB1-A777-09EE2F0E9B4C}" type="presParOf" srcId="{17516BEC-CEF1-4CAD-93B3-3260631953A2}" destId="{8428416E-C38E-47BA-9AD8-24AEB7ABA548}" srcOrd="3" destOrd="0" presId="urn:microsoft.com/office/officeart/2008/layout/LinedList"/>
    <dgm:cxn modelId="{7515FFE7-609F-4924-B6C1-1DD712FD8879}" type="presParOf" srcId="{8428416E-C38E-47BA-9AD8-24AEB7ABA548}" destId="{2DAE7CB6-AA9A-4ED5-BBF9-E7423420E57B}" srcOrd="0" destOrd="0" presId="urn:microsoft.com/office/officeart/2008/layout/LinedList"/>
    <dgm:cxn modelId="{8FEAE2FA-F138-44D7-95A3-74ACA3E03D80}" type="presParOf" srcId="{8428416E-C38E-47BA-9AD8-24AEB7ABA548}" destId="{FF1A5CE0-A985-49E9-A709-88ECEC12C9EF}" srcOrd="1" destOrd="0" presId="urn:microsoft.com/office/officeart/2008/layout/LinedList"/>
    <dgm:cxn modelId="{03131749-EAD0-4BB5-84E7-5EE8F3A549A2}" type="presParOf" srcId="{17516BEC-CEF1-4CAD-93B3-3260631953A2}" destId="{1EEFB87C-8520-4A35-8543-6D94B9BAB9D6}" srcOrd="4" destOrd="0" presId="urn:microsoft.com/office/officeart/2008/layout/LinedList"/>
    <dgm:cxn modelId="{48688EF4-A97C-4443-B67C-7CAFA927EC34}" type="presParOf" srcId="{17516BEC-CEF1-4CAD-93B3-3260631953A2}" destId="{8980EA0F-7B0F-4493-8885-77286C76232A}" srcOrd="5" destOrd="0" presId="urn:microsoft.com/office/officeart/2008/layout/LinedList"/>
    <dgm:cxn modelId="{0950A9E3-90A8-4121-B1CB-4FEF9AEABDB1}" type="presParOf" srcId="{8980EA0F-7B0F-4493-8885-77286C76232A}" destId="{68683239-3548-422C-A7CC-4117371CAC9E}" srcOrd="0" destOrd="0" presId="urn:microsoft.com/office/officeart/2008/layout/LinedList"/>
    <dgm:cxn modelId="{8BBFD2A9-051A-4E4B-A1B1-6B4F8B0D24D4}" type="presParOf" srcId="{8980EA0F-7B0F-4493-8885-77286C76232A}" destId="{564060D2-510C-486B-A030-31E607864E4C}" srcOrd="1" destOrd="0" presId="urn:microsoft.com/office/officeart/2008/layout/LinedList"/>
    <dgm:cxn modelId="{FF02D52D-42CA-4FE6-BD16-D586646D505F}" type="presParOf" srcId="{17516BEC-CEF1-4CAD-93B3-3260631953A2}" destId="{41A1B7D3-144A-43B6-9DA1-AF83DE953143}" srcOrd="6" destOrd="0" presId="urn:microsoft.com/office/officeart/2008/layout/LinedList"/>
    <dgm:cxn modelId="{260AE21F-5DCB-4748-BFB4-32E736C22D2C}" type="presParOf" srcId="{17516BEC-CEF1-4CAD-93B3-3260631953A2}" destId="{F36F7858-00BD-4110-9FC3-DA9A515C2639}" srcOrd="7" destOrd="0" presId="urn:microsoft.com/office/officeart/2008/layout/LinedList"/>
    <dgm:cxn modelId="{2007EBEB-9566-4B72-A4F6-CB098FF1C798}" type="presParOf" srcId="{F36F7858-00BD-4110-9FC3-DA9A515C2639}" destId="{4915BE77-A954-450F-8433-F46CC05C4C3D}" srcOrd="0" destOrd="0" presId="urn:microsoft.com/office/officeart/2008/layout/LinedList"/>
    <dgm:cxn modelId="{10B73CEF-154A-4C9F-907D-11B6C0993AA6}" type="presParOf" srcId="{F36F7858-00BD-4110-9FC3-DA9A515C2639}" destId="{BE5D484B-3AB2-4EC1-AC09-8C84F27E49C8}"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B0D63A4-7BDB-4CCF-9B91-D638DC85CB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C8893D85-4B3E-4CE7-B6CE-F8FCF8ACB3B2}">
      <dgm:prSet custT="1"/>
      <dgm:spPr/>
      <dgm:t>
        <a:bodyPr/>
        <a:lstStyle/>
        <a:p>
          <a:pPr algn="l" rtl="0"/>
          <a:r>
            <a:rPr lang="en-US" sz="1800" b="0" i="1" u="sng" dirty="0" smtClean="0">
              <a:solidFill>
                <a:schemeClr val="tx1">
                  <a:lumMod val="95000"/>
                  <a:lumOff val="5000"/>
                </a:schemeClr>
              </a:solidFill>
              <a:latin typeface="Times New Roman" pitchFamily="18" charset="0"/>
              <a:cs typeface="Times New Roman" pitchFamily="18" charset="0"/>
            </a:rPr>
            <a:t>Volumetric efficiency </a:t>
          </a:r>
          <a:r>
            <a:rPr lang="en-US" sz="1800" b="0" i="1" dirty="0" smtClean="0">
              <a:solidFill>
                <a:schemeClr val="tx1">
                  <a:lumMod val="95000"/>
                  <a:lumOff val="5000"/>
                </a:schemeClr>
              </a:solidFill>
              <a:latin typeface="Times New Roman" pitchFamily="18" charset="0"/>
              <a:cs typeface="Times New Roman" pitchFamily="18" charset="0"/>
            </a:rPr>
            <a:t>: </a:t>
          </a:r>
        </a:p>
        <a:p>
          <a:pPr algn="ctr" rtl="0"/>
          <a:r>
            <a:rPr lang="en-US" sz="1800" b="0" i="1" dirty="0" smtClean="0">
              <a:solidFill>
                <a:schemeClr val="tx1">
                  <a:lumMod val="95000"/>
                  <a:lumOff val="5000"/>
                </a:schemeClr>
              </a:solidFill>
              <a:latin typeface="Times New Roman" pitchFamily="18" charset="0"/>
              <a:cs typeface="Times New Roman" pitchFamily="18" charset="0"/>
            </a:rPr>
            <a:t>    </a:t>
          </a:r>
          <a:r>
            <a:rPr lang="en-US" sz="1800" b="1" i="1" dirty="0" smtClean="0">
              <a:solidFill>
                <a:schemeClr val="tx1">
                  <a:lumMod val="95000"/>
                  <a:lumOff val="5000"/>
                </a:schemeClr>
              </a:solidFill>
              <a:latin typeface="Times New Roman" pitchFamily="18" charset="0"/>
              <a:cs typeface="Times New Roman" pitchFamily="18" charset="0"/>
            </a:rPr>
            <a:t>(D</a:t>
          </a:r>
          <a:r>
            <a:rPr lang="en-IN" sz="1800" b="1" i="1" dirty="0" smtClean="0">
              <a:solidFill>
                <a:schemeClr val="tx1">
                  <a:lumMod val="95000"/>
                  <a:lumOff val="5000"/>
                </a:schemeClr>
              </a:solidFill>
              <a:latin typeface="Times New Roman" pitchFamily="18" charset="0"/>
              <a:cs typeface="Times New Roman" pitchFamily="18" charset="0"/>
            </a:rPr>
            <a:t>ischarge volume / Suction volume)-slip</a:t>
          </a:r>
          <a:endParaRPr lang="en-IN" sz="1800" b="1" i="1" baseline="-25000" dirty="0" smtClean="0">
            <a:solidFill>
              <a:schemeClr val="tx1">
                <a:lumMod val="95000"/>
                <a:lumOff val="5000"/>
              </a:schemeClr>
            </a:solidFill>
            <a:latin typeface="Times New Roman" pitchFamily="18" charset="0"/>
            <a:cs typeface="Times New Roman" pitchFamily="18" charset="0"/>
          </a:endParaRPr>
        </a:p>
      </dgm:t>
    </dgm:pt>
    <dgm:pt modelId="{6A22CD42-2495-4919-9161-231E2676D2C7}" type="parTrans" cxnId="{D9E060EB-DA47-4F50-989A-2BAFA99650E7}">
      <dgm:prSet/>
      <dgm:spPr/>
      <dgm:t>
        <a:bodyPr/>
        <a:lstStyle/>
        <a:p>
          <a:endParaRPr lang="en-IN"/>
        </a:p>
      </dgm:t>
    </dgm:pt>
    <dgm:pt modelId="{39689BFB-8D3B-474A-9555-821167CB3F0F}" type="sibTrans" cxnId="{D9E060EB-DA47-4F50-989A-2BAFA99650E7}">
      <dgm:prSet/>
      <dgm:spPr/>
      <dgm:t>
        <a:bodyPr/>
        <a:lstStyle/>
        <a:p>
          <a:endParaRPr lang="en-IN"/>
        </a:p>
      </dgm:t>
    </dgm:pt>
    <dgm:pt modelId="{3EFF6972-5CFA-4B2A-86A4-ED938D57BF4F}">
      <dgm:prSet custT="1"/>
      <dgm:spPr/>
      <dgm:t>
        <a:bodyPr/>
        <a:lstStyle/>
        <a:p>
          <a:pPr rtl="0"/>
          <a:r>
            <a:rPr lang="en-US" sz="1800" b="0" i="1" u="sng" dirty="0" smtClean="0">
              <a:solidFill>
                <a:schemeClr val="tx1">
                  <a:lumMod val="95000"/>
                  <a:lumOff val="5000"/>
                </a:schemeClr>
              </a:solidFill>
              <a:latin typeface="Times New Roman" pitchFamily="18" charset="0"/>
              <a:cs typeface="Times New Roman" pitchFamily="18" charset="0"/>
            </a:rPr>
            <a:t>Mechanical efficiency </a:t>
          </a:r>
          <a:r>
            <a:rPr lang="en-US" sz="1800" b="0" i="1" dirty="0" smtClean="0">
              <a:solidFill>
                <a:schemeClr val="tx1">
                  <a:lumMod val="95000"/>
                  <a:lumOff val="5000"/>
                </a:schemeClr>
              </a:solidFill>
              <a:latin typeface="Times New Roman" pitchFamily="18" charset="0"/>
              <a:cs typeface="Times New Roman" pitchFamily="18" charset="0"/>
            </a:rPr>
            <a:t>: loss occurs while overcoming mechanical friction in bearing and speed reduction.</a:t>
          </a:r>
        </a:p>
        <a:p>
          <a:pPr rtl="0"/>
          <a:r>
            <a:rPr lang="en-US" sz="1800" b="0" i="1" dirty="0" smtClean="0">
              <a:solidFill>
                <a:schemeClr val="tx1">
                  <a:lumMod val="95000"/>
                  <a:lumOff val="5000"/>
                </a:schemeClr>
              </a:solidFill>
              <a:latin typeface="Times New Roman" pitchFamily="18" charset="0"/>
              <a:cs typeface="Times New Roman" pitchFamily="18" charset="0"/>
            </a:rPr>
            <a:t>Speed of piston= (stroke)*(rpm)/(30000).</a:t>
          </a:r>
        </a:p>
        <a:p>
          <a:pPr rtl="0"/>
          <a:r>
            <a:rPr lang="en-US" sz="1800" b="0" i="1" dirty="0" smtClean="0">
              <a:solidFill>
                <a:schemeClr val="tx1">
                  <a:lumMod val="95000"/>
                  <a:lumOff val="5000"/>
                </a:schemeClr>
              </a:solidFill>
              <a:latin typeface="Times New Roman" pitchFamily="18" charset="0"/>
              <a:cs typeface="Times New Roman" pitchFamily="18" charset="0"/>
            </a:rPr>
            <a:t>                              (mm)</a:t>
          </a:r>
          <a:endParaRPr lang="en-IN" sz="1800" b="0" i="1" dirty="0">
            <a:solidFill>
              <a:schemeClr val="tx1">
                <a:lumMod val="95000"/>
                <a:lumOff val="5000"/>
              </a:schemeClr>
            </a:solidFill>
            <a:latin typeface="Times New Roman" pitchFamily="18" charset="0"/>
            <a:cs typeface="Times New Roman" pitchFamily="18" charset="0"/>
          </a:endParaRPr>
        </a:p>
      </dgm:t>
    </dgm:pt>
    <dgm:pt modelId="{495ECDCE-DA82-46B0-AC41-43C54C30D1D7}" type="parTrans" cxnId="{D752F571-B9D2-4EC4-8AF9-B909AA4742AA}">
      <dgm:prSet/>
      <dgm:spPr/>
      <dgm:t>
        <a:bodyPr/>
        <a:lstStyle/>
        <a:p>
          <a:endParaRPr lang="en-IN"/>
        </a:p>
      </dgm:t>
    </dgm:pt>
    <dgm:pt modelId="{2C080727-2C04-4009-BBAF-0BE804F25BF4}" type="sibTrans" cxnId="{D752F571-B9D2-4EC4-8AF9-B909AA4742AA}">
      <dgm:prSet/>
      <dgm:spPr/>
      <dgm:t>
        <a:bodyPr/>
        <a:lstStyle/>
        <a:p>
          <a:endParaRPr lang="en-IN"/>
        </a:p>
      </dgm:t>
    </dgm:pt>
    <dgm:pt modelId="{8836B8AA-D654-4245-98A0-7136CEAFD0D8}">
      <dgm:prSet custT="1"/>
      <dgm:spPr/>
      <dgm:t>
        <a:bodyPr/>
        <a:lstStyle/>
        <a:p>
          <a:pPr rtl="0"/>
          <a:r>
            <a:rPr lang="en-IN" sz="1800" b="0" i="1" dirty="0" smtClean="0">
              <a:solidFill>
                <a:schemeClr val="tx1">
                  <a:lumMod val="95000"/>
                  <a:lumOff val="5000"/>
                </a:schemeClr>
              </a:solidFill>
              <a:latin typeface="Times New Roman" pitchFamily="18" charset="0"/>
              <a:cs typeface="Times New Roman" pitchFamily="18" charset="0"/>
            </a:rPr>
            <a:t>The ratio of the power imparted on the fluid by the pump in relation to the power supplied to drive the pump.</a:t>
          </a:r>
        </a:p>
      </dgm:t>
    </dgm:pt>
    <dgm:pt modelId="{9BE97E83-2181-4CBC-BA68-01115FAE8845}" type="parTrans" cxnId="{15DF5D59-A88B-4167-8B23-7AC46EC9459C}">
      <dgm:prSet/>
      <dgm:spPr/>
      <dgm:t>
        <a:bodyPr/>
        <a:lstStyle/>
        <a:p>
          <a:endParaRPr lang="en-IN"/>
        </a:p>
      </dgm:t>
    </dgm:pt>
    <dgm:pt modelId="{C3AFD2BC-3676-476F-902E-808523FFDCF4}" type="sibTrans" cxnId="{15DF5D59-A88B-4167-8B23-7AC46EC9459C}">
      <dgm:prSet/>
      <dgm:spPr/>
      <dgm:t>
        <a:bodyPr/>
        <a:lstStyle/>
        <a:p>
          <a:endParaRPr lang="en-IN"/>
        </a:p>
      </dgm:t>
    </dgm:pt>
    <dgm:pt modelId="{D549F561-A7B3-4C3E-BADB-A9F6CD149505}" type="pres">
      <dgm:prSet presAssocID="{BB0D63A4-7BDB-4CCF-9B91-D638DC85CBD7}" presName="vert0" presStyleCnt="0">
        <dgm:presLayoutVars>
          <dgm:dir/>
          <dgm:animOne val="branch"/>
          <dgm:animLvl val="lvl"/>
        </dgm:presLayoutVars>
      </dgm:prSet>
      <dgm:spPr/>
      <dgm:t>
        <a:bodyPr/>
        <a:lstStyle/>
        <a:p>
          <a:endParaRPr lang="en-IN"/>
        </a:p>
      </dgm:t>
    </dgm:pt>
    <dgm:pt modelId="{7D2E4922-74CF-4FE7-B79C-CBE90AE32937}" type="pres">
      <dgm:prSet presAssocID="{8836B8AA-D654-4245-98A0-7136CEAFD0D8}" presName="thickLine" presStyleLbl="alignNode1" presStyleIdx="0" presStyleCnt="3"/>
      <dgm:spPr/>
    </dgm:pt>
    <dgm:pt modelId="{1CF7DEA5-78A1-4510-8148-8D829344A182}" type="pres">
      <dgm:prSet presAssocID="{8836B8AA-D654-4245-98A0-7136CEAFD0D8}" presName="horz1" presStyleCnt="0"/>
      <dgm:spPr/>
    </dgm:pt>
    <dgm:pt modelId="{25722C53-4B05-4D01-8404-D6D70073E478}" type="pres">
      <dgm:prSet presAssocID="{8836B8AA-D654-4245-98A0-7136CEAFD0D8}" presName="tx1" presStyleLbl="revTx" presStyleIdx="0" presStyleCnt="3" custScaleY="53034"/>
      <dgm:spPr/>
      <dgm:t>
        <a:bodyPr/>
        <a:lstStyle/>
        <a:p>
          <a:endParaRPr lang="en-IN"/>
        </a:p>
      </dgm:t>
    </dgm:pt>
    <dgm:pt modelId="{B4E1E6F9-C890-4B79-B927-EFCEA022F8D7}" type="pres">
      <dgm:prSet presAssocID="{8836B8AA-D654-4245-98A0-7136CEAFD0D8}" presName="vert1" presStyleCnt="0"/>
      <dgm:spPr/>
    </dgm:pt>
    <dgm:pt modelId="{9625FF38-7DD3-4852-B247-4DFCAB90CFBC}" type="pres">
      <dgm:prSet presAssocID="{C8893D85-4B3E-4CE7-B6CE-F8FCF8ACB3B2}" presName="thickLine" presStyleLbl="alignNode1" presStyleIdx="1" presStyleCnt="3"/>
      <dgm:spPr/>
    </dgm:pt>
    <dgm:pt modelId="{B27DEC42-C073-4DE8-B2E7-DAC5FD207D03}" type="pres">
      <dgm:prSet presAssocID="{C8893D85-4B3E-4CE7-B6CE-F8FCF8ACB3B2}" presName="horz1" presStyleCnt="0"/>
      <dgm:spPr/>
    </dgm:pt>
    <dgm:pt modelId="{E3F6732A-9961-4DA4-B543-F9AFD23A36D1}" type="pres">
      <dgm:prSet presAssocID="{C8893D85-4B3E-4CE7-B6CE-F8FCF8ACB3B2}" presName="tx1" presStyleLbl="revTx" presStyleIdx="1" presStyleCnt="3"/>
      <dgm:spPr/>
      <dgm:t>
        <a:bodyPr/>
        <a:lstStyle/>
        <a:p>
          <a:endParaRPr lang="en-IN"/>
        </a:p>
      </dgm:t>
    </dgm:pt>
    <dgm:pt modelId="{65C2C34F-0F4A-4887-A6F6-F4878AA14C2F}" type="pres">
      <dgm:prSet presAssocID="{C8893D85-4B3E-4CE7-B6CE-F8FCF8ACB3B2}" presName="vert1" presStyleCnt="0"/>
      <dgm:spPr/>
    </dgm:pt>
    <dgm:pt modelId="{A0ACD70D-3845-45CF-B6BC-6691E25DC714}" type="pres">
      <dgm:prSet presAssocID="{3EFF6972-5CFA-4B2A-86A4-ED938D57BF4F}" presName="thickLine" presStyleLbl="alignNode1" presStyleIdx="2" presStyleCnt="3"/>
      <dgm:spPr/>
    </dgm:pt>
    <dgm:pt modelId="{EF2D9555-8986-4343-A5F4-165840A56E6C}" type="pres">
      <dgm:prSet presAssocID="{3EFF6972-5CFA-4B2A-86A4-ED938D57BF4F}" presName="horz1" presStyleCnt="0"/>
      <dgm:spPr/>
    </dgm:pt>
    <dgm:pt modelId="{6B0C310C-2AF4-4D28-90CD-3C407E327364}" type="pres">
      <dgm:prSet presAssocID="{3EFF6972-5CFA-4B2A-86A4-ED938D57BF4F}" presName="tx1" presStyleLbl="revTx" presStyleIdx="2" presStyleCnt="3" custScaleY="72619"/>
      <dgm:spPr/>
      <dgm:t>
        <a:bodyPr/>
        <a:lstStyle/>
        <a:p>
          <a:endParaRPr lang="en-IN"/>
        </a:p>
      </dgm:t>
    </dgm:pt>
    <dgm:pt modelId="{01712424-377B-4E1E-B935-9E58A7BD8D9E}" type="pres">
      <dgm:prSet presAssocID="{3EFF6972-5CFA-4B2A-86A4-ED938D57BF4F}" presName="vert1" presStyleCnt="0"/>
      <dgm:spPr/>
    </dgm:pt>
  </dgm:ptLst>
  <dgm:cxnLst>
    <dgm:cxn modelId="{46AF4A2F-D1F4-4442-9691-3E5D178C9E1B}" type="presOf" srcId="{BB0D63A4-7BDB-4CCF-9B91-D638DC85CBD7}" destId="{D549F561-A7B3-4C3E-BADB-A9F6CD149505}" srcOrd="0" destOrd="0" presId="urn:microsoft.com/office/officeart/2008/layout/LinedList"/>
    <dgm:cxn modelId="{D9E060EB-DA47-4F50-989A-2BAFA99650E7}" srcId="{BB0D63A4-7BDB-4CCF-9B91-D638DC85CBD7}" destId="{C8893D85-4B3E-4CE7-B6CE-F8FCF8ACB3B2}" srcOrd="1" destOrd="0" parTransId="{6A22CD42-2495-4919-9161-231E2676D2C7}" sibTransId="{39689BFB-8D3B-474A-9555-821167CB3F0F}"/>
    <dgm:cxn modelId="{7CD92A3B-9889-47AE-AB21-ED657D4F96AB}" type="presOf" srcId="{C8893D85-4B3E-4CE7-B6CE-F8FCF8ACB3B2}" destId="{E3F6732A-9961-4DA4-B543-F9AFD23A36D1}" srcOrd="0" destOrd="0" presId="urn:microsoft.com/office/officeart/2008/layout/LinedList"/>
    <dgm:cxn modelId="{BEBFE33C-2C83-439D-AE14-23F426FF73C6}" type="presOf" srcId="{8836B8AA-D654-4245-98A0-7136CEAFD0D8}" destId="{25722C53-4B05-4D01-8404-D6D70073E478}" srcOrd="0" destOrd="0" presId="urn:microsoft.com/office/officeart/2008/layout/LinedList"/>
    <dgm:cxn modelId="{D752F571-B9D2-4EC4-8AF9-B909AA4742AA}" srcId="{BB0D63A4-7BDB-4CCF-9B91-D638DC85CBD7}" destId="{3EFF6972-5CFA-4B2A-86A4-ED938D57BF4F}" srcOrd="2" destOrd="0" parTransId="{495ECDCE-DA82-46B0-AC41-43C54C30D1D7}" sibTransId="{2C080727-2C04-4009-BBAF-0BE804F25BF4}"/>
    <dgm:cxn modelId="{15DF5D59-A88B-4167-8B23-7AC46EC9459C}" srcId="{BB0D63A4-7BDB-4CCF-9B91-D638DC85CBD7}" destId="{8836B8AA-D654-4245-98A0-7136CEAFD0D8}" srcOrd="0" destOrd="0" parTransId="{9BE97E83-2181-4CBC-BA68-01115FAE8845}" sibTransId="{C3AFD2BC-3676-476F-902E-808523FFDCF4}"/>
    <dgm:cxn modelId="{76CC15B5-3738-400B-8619-AE1B4D7BFAC5}" type="presOf" srcId="{3EFF6972-5CFA-4B2A-86A4-ED938D57BF4F}" destId="{6B0C310C-2AF4-4D28-90CD-3C407E327364}" srcOrd="0" destOrd="0" presId="urn:microsoft.com/office/officeart/2008/layout/LinedList"/>
    <dgm:cxn modelId="{240495EE-550C-4C8F-A701-1E7817F8E9F6}" type="presParOf" srcId="{D549F561-A7B3-4C3E-BADB-A9F6CD149505}" destId="{7D2E4922-74CF-4FE7-B79C-CBE90AE32937}" srcOrd="0" destOrd="0" presId="urn:microsoft.com/office/officeart/2008/layout/LinedList"/>
    <dgm:cxn modelId="{F3BCB031-183F-49E1-8A35-B833A044641C}" type="presParOf" srcId="{D549F561-A7B3-4C3E-BADB-A9F6CD149505}" destId="{1CF7DEA5-78A1-4510-8148-8D829344A182}" srcOrd="1" destOrd="0" presId="urn:microsoft.com/office/officeart/2008/layout/LinedList"/>
    <dgm:cxn modelId="{FB81ADE5-32A9-49E3-BA9C-4CD5F2B050A1}" type="presParOf" srcId="{1CF7DEA5-78A1-4510-8148-8D829344A182}" destId="{25722C53-4B05-4D01-8404-D6D70073E478}" srcOrd="0" destOrd="0" presId="urn:microsoft.com/office/officeart/2008/layout/LinedList"/>
    <dgm:cxn modelId="{4FBE90C7-ACDC-48EB-B1E5-4C5F167486B1}" type="presParOf" srcId="{1CF7DEA5-78A1-4510-8148-8D829344A182}" destId="{B4E1E6F9-C890-4B79-B927-EFCEA022F8D7}" srcOrd="1" destOrd="0" presId="urn:microsoft.com/office/officeart/2008/layout/LinedList"/>
    <dgm:cxn modelId="{1C69E45D-00FF-421A-92BB-8EB1D9D65C64}" type="presParOf" srcId="{D549F561-A7B3-4C3E-BADB-A9F6CD149505}" destId="{9625FF38-7DD3-4852-B247-4DFCAB90CFBC}" srcOrd="2" destOrd="0" presId="urn:microsoft.com/office/officeart/2008/layout/LinedList"/>
    <dgm:cxn modelId="{4CC5BED6-98F9-414A-8788-BAD0F20D5F83}" type="presParOf" srcId="{D549F561-A7B3-4C3E-BADB-A9F6CD149505}" destId="{B27DEC42-C073-4DE8-B2E7-DAC5FD207D03}" srcOrd="3" destOrd="0" presId="urn:microsoft.com/office/officeart/2008/layout/LinedList"/>
    <dgm:cxn modelId="{15425F41-899A-4DE9-BE71-D1B6E419E140}" type="presParOf" srcId="{B27DEC42-C073-4DE8-B2E7-DAC5FD207D03}" destId="{E3F6732A-9961-4DA4-B543-F9AFD23A36D1}" srcOrd="0" destOrd="0" presId="urn:microsoft.com/office/officeart/2008/layout/LinedList"/>
    <dgm:cxn modelId="{69A410FA-0DD0-445E-9471-F273D059E5DD}" type="presParOf" srcId="{B27DEC42-C073-4DE8-B2E7-DAC5FD207D03}" destId="{65C2C34F-0F4A-4887-A6F6-F4878AA14C2F}" srcOrd="1" destOrd="0" presId="urn:microsoft.com/office/officeart/2008/layout/LinedList"/>
    <dgm:cxn modelId="{315F83EE-CA6E-4A61-B771-7621FD2758EF}" type="presParOf" srcId="{D549F561-A7B3-4C3E-BADB-A9F6CD149505}" destId="{A0ACD70D-3845-45CF-B6BC-6691E25DC714}" srcOrd="4" destOrd="0" presId="urn:microsoft.com/office/officeart/2008/layout/LinedList"/>
    <dgm:cxn modelId="{73F219CE-2FF6-481A-8EBB-31241BB51228}" type="presParOf" srcId="{D549F561-A7B3-4C3E-BADB-A9F6CD149505}" destId="{EF2D9555-8986-4343-A5F4-165840A56E6C}" srcOrd="5" destOrd="0" presId="urn:microsoft.com/office/officeart/2008/layout/LinedList"/>
    <dgm:cxn modelId="{B871B2F6-0230-4EA6-BC03-0931A8C902D2}" type="presParOf" srcId="{EF2D9555-8986-4343-A5F4-165840A56E6C}" destId="{6B0C310C-2AF4-4D28-90CD-3C407E327364}" srcOrd="0" destOrd="0" presId="urn:microsoft.com/office/officeart/2008/layout/LinedList"/>
    <dgm:cxn modelId="{8C7DA1FB-ECDD-499A-872C-0B374E1E2203}" type="presParOf" srcId="{EF2D9555-8986-4343-A5F4-165840A56E6C}" destId="{01712424-377B-4E1E-B935-9E58A7BD8D9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5C749BD-E978-4A36-A615-0A89F25F7B4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5B613CCB-8BCF-42B0-8BB9-1ACD2013F54F}">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Agriculture.</a:t>
          </a:r>
          <a:endParaRPr lang="en-IN" sz="2000" i="1" dirty="0">
            <a:solidFill>
              <a:schemeClr val="tx1">
                <a:lumMod val="95000"/>
                <a:lumOff val="5000"/>
              </a:schemeClr>
            </a:solidFill>
            <a:latin typeface="Times New Roman" pitchFamily="18" charset="0"/>
            <a:cs typeface="Times New Roman" pitchFamily="18" charset="0"/>
          </a:endParaRPr>
        </a:p>
      </dgm:t>
    </dgm:pt>
    <dgm:pt modelId="{4AEDF8A9-7526-4FC2-8919-3EEB51A8DC7E}" type="parTrans" cxnId="{B0DE5A59-9E76-48D1-82A8-B19A7260B815}">
      <dgm:prSet/>
      <dgm:spPr/>
      <dgm:t>
        <a:bodyPr/>
        <a:lstStyle/>
        <a:p>
          <a:endParaRPr lang="en-IN"/>
        </a:p>
      </dgm:t>
    </dgm:pt>
    <dgm:pt modelId="{0BEFCA5C-BD1C-4D3E-9AC3-18F3ED786239}" type="sibTrans" cxnId="{B0DE5A59-9E76-48D1-82A8-B19A7260B815}">
      <dgm:prSet/>
      <dgm:spPr/>
      <dgm:t>
        <a:bodyPr/>
        <a:lstStyle/>
        <a:p>
          <a:endParaRPr lang="en-IN"/>
        </a:p>
      </dgm:t>
    </dgm:pt>
    <dgm:pt modelId="{363FF6E3-B7F9-44DB-9A70-9F7DA8C69B55}">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Chemical.</a:t>
          </a:r>
          <a:endParaRPr lang="en-IN" sz="2000" i="1" dirty="0">
            <a:solidFill>
              <a:schemeClr val="tx1">
                <a:lumMod val="95000"/>
                <a:lumOff val="5000"/>
              </a:schemeClr>
            </a:solidFill>
            <a:latin typeface="Times New Roman" pitchFamily="18" charset="0"/>
            <a:cs typeface="Times New Roman" pitchFamily="18" charset="0"/>
          </a:endParaRPr>
        </a:p>
      </dgm:t>
    </dgm:pt>
    <dgm:pt modelId="{0D04C8DA-9DDF-44B0-BD81-7E73C9CF08BE}" type="parTrans" cxnId="{1EE967C3-FF17-4ACC-AE39-C0E656B75A3D}">
      <dgm:prSet/>
      <dgm:spPr/>
      <dgm:t>
        <a:bodyPr/>
        <a:lstStyle/>
        <a:p>
          <a:endParaRPr lang="en-IN"/>
        </a:p>
      </dgm:t>
    </dgm:pt>
    <dgm:pt modelId="{FF6B1779-98C9-414C-817C-20D4D1C7493A}" type="sibTrans" cxnId="{1EE967C3-FF17-4ACC-AE39-C0E656B75A3D}">
      <dgm:prSet/>
      <dgm:spPr/>
      <dgm:t>
        <a:bodyPr/>
        <a:lstStyle/>
        <a:p>
          <a:endParaRPr lang="en-IN"/>
        </a:p>
      </dgm:t>
    </dgm:pt>
    <dgm:pt modelId="{B1BA9537-213A-49DF-8D28-5EEB6DBD3B41}">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Desalination.</a:t>
          </a:r>
          <a:endParaRPr lang="en-IN" sz="2000" i="1" dirty="0">
            <a:solidFill>
              <a:schemeClr val="tx1">
                <a:lumMod val="95000"/>
                <a:lumOff val="5000"/>
              </a:schemeClr>
            </a:solidFill>
            <a:latin typeface="Times New Roman" pitchFamily="18" charset="0"/>
            <a:cs typeface="Times New Roman" pitchFamily="18" charset="0"/>
          </a:endParaRPr>
        </a:p>
      </dgm:t>
    </dgm:pt>
    <dgm:pt modelId="{86116E8E-859E-49B1-970D-2806945A1A5D}" type="parTrans" cxnId="{E9EB9058-4CAD-4A46-862D-B4C4713C9AC2}">
      <dgm:prSet/>
      <dgm:spPr/>
      <dgm:t>
        <a:bodyPr/>
        <a:lstStyle/>
        <a:p>
          <a:endParaRPr lang="en-IN"/>
        </a:p>
      </dgm:t>
    </dgm:pt>
    <dgm:pt modelId="{BBB0D4A0-9346-4116-80F7-C09E2B92BD7D}" type="sibTrans" cxnId="{E9EB9058-4CAD-4A46-862D-B4C4713C9AC2}">
      <dgm:prSet/>
      <dgm:spPr/>
      <dgm:t>
        <a:bodyPr/>
        <a:lstStyle/>
        <a:p>
          <a:endParaRPr lang="en-IN"/>
        </a:p>
      </dgm:t>
    </dgm:pt>
    <dgm:pt modelId="{E23FDF79-C106-4996-9B25-2874CC0579F2}">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Horizontal Drilling.</a:t>
          </a:r>
          <a:endParaRPr lang="en-IN" sz="2000" i="1" dirty="0">
            <a:solidFill>
              <a:schemeClr val="tx1">
                <a:lumMod val="95000"/>
                <a:lumOff val="5000"/>
              </a:schemeClr>
            </a:solidFill>
            <a:latin typeface="Times New Roman" pitchFamily="18" charset="0"/>
            <a:cs typeface="Times New Roman" pitchFamily="18" charset="0"/>
          </a:endParaRPr>
        </a:p>
      </dgm:t>
    </dgm:pt>
    <dgm:pt modelId="{A453E865-CD16-4C28-B915-3AA48F027AF6}" type="parTrans" cxnId="{9B6EB7F4-2078-4B0F-B311-56C03A6E5111}">
      <dgm:prSet/>
      <dgm:spPr/>
      <dgm:t>
        <a:bodyPr/>
        <a:lstStyle/>
        <a:p>
          <a:endParaRPr lang="en-IN"/>
        </a:p>
      </dgm:t>
    </dgm:pt>
    <dgm:pt modelId="{80874F78-D06F-4043-8B48-619150463725}" type="sibTrans" cxnId="{9B6EB7F4-2078-4B0F-B311-56C03A6E5111}">
      <dgm:prSet/>
      <dgm:spPr/>
      <dgm:t>
        <a:bodyPr/>
        <a:lstStyle/>
        <a:p>
          <a:endParaRPr lang="en-IN"/>
        </a:p>
      </dgm:t>
    </dgm:pt>
    <dgm:pt modelId="{F8F56929-3FDF-4F76-90D5-075A590283EC}">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General Industries.</a:t>
          </a:r>
          <a:endParaRPr lang="en-IN" sz="2000" i="1" dirty="0">
            <a:solidFill>
              <a:schemeClr val="tx1">
                <a:lumMod val="95000"/>
                <a:lumOff val="5000"/>
              </a:schemeClr>
            </a:solidFill>
            <a:latin typeface="Times New Roman" pitchFamily="18" charset="0"/>
            <a:cs typeface="Times New Roman" pitchFamily="18" charset="0"/>
          </a:endParaRPr>
        </a:p>
      </dgm:t>
    </dgm:pt>
    <dgm:pt modelId="{6886907B-9DA4-4732-86AB-DA35E7CFC3E8}" type="parTrans" cxnId="{B7284A96-BECB-4033-A034-AB4B76018A31}">
      <dgm:prSet/>
      <dgm:spPr/>
      <dgm:t>
        <a:bodyPr/>
        <a:lstStyle/>
        <a:p>
          <a:endParaRPr lang="en-IN"/>
        </a:p>
      </dgm:t>
    </dgm:pt>
    <dgm:pt modelId="{93389FFA-3D87-4616-B69F-E9461FAC8900}" type="sibTrans" cxnId="{B7284A96-BECB-4033-A034-AB4B76018A31}">
      <dgm:prSet/>
      <dgm:spPr/>
      <dgm:t>
        <a:bodyPr/>
        <a:lstStyle/>
        <a:p>
          <a:endParaRPr lang="en-IN"/>
        </a:p>
      </dgm:t>
    </dgm:pt>
    <dgm:pt modelId="{7B130D93-9301-4482-A1D3-C12ACB015AE7}">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Mining.</a:t>
          </a:r>
          <a:endParaRPr lang="en-IN" sz="2000" i="1" dirty="0">
            <a:solidFill>
              <a:schemeClr val="tx1">
                <a:lumMod val="95000"/>
                <a:lumOff val="5000"/>
              </a:schemeClr>
            </a:solidFill>
            <a:latin typeface="Times New Roman" pitchFamily="18" charset="0"/>
            <a:cs typeface="Times New Roman" pitchFamily="18" charset="0"/>
          </a:endParaRPr>
        </a:p>
      </dgm:t>
    </dgm:pt>
    <dgm:pt modelId="{F85FB5A8-7A2B-4369-A2DE-7A2E3DC2E63F}" type="parTrans" cxnId="{2C91A314-C097-40F9-B6B8-A87F13E0B67D}">
      <dgm:prSet/>
      <dgm:spPr/>
      <dgm:t>
        <a:bodyPr/>
        <a:lstStyle/>
        <a:p>
          <a:endParaRPr lang="en-IN"/>
        </a:p>
      </dgm:t>
    </dgm:pt>
    <dgm:pt modelId="{5DF53027-9A1B-4165-9049-1F8C996DB0E2}" type="sibTrans" cxnId="{2C91A314-C097-40F9-B6B8-A87F13E0B67D}">
      <dgm:prSet/>
      <dgm:spPr/>
      <dgm:t>
        <a:bodyPr/>
        <a:lstStyle/>
        <a:p>
          <a:endParaRPr lang="en-IN"/>
        </a:p>
      </dgm:t>
    </dgm:pt>
    <dgm:pt modelId="{61E39862-1D39-4596-A9B8-5035A372E0CB}">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Oil and Gas.</a:t>
          </a:r>
          <a:endParaRPr lang="en-IN" sz="2000" i="1" dirty="0">
            <a:solidFill>
              <a:schemeClr val="tx1">
                <a:lumMod val="95000"/>
                <a:lumOff val="5000"/>
              </a:schemeClr>
            </a:solidFill>
            <a:latin typeface="Times New Roman" pitchFamily="18" charset="0"/>
            <a:cs typeface="Times New Roman" pitchFamily="18" charset="0"/>
          </a:endParaRPr>
        </a:p>
      </dgm:t>
    </dgm:pt>
    <dgm:pt modelId="{51332602-0B72-4694-8E91-35BD6F236E0A}" type="parTrans" cxnId="{86102DAB-7C89-46BF-AF22-BDB0D7102038}">
      <dgm:prSet/>
      <dgm:spPr/>
      <dgm:t>
        <a:bodyPr/>
        <a:lstStyle/>
        <a:p>
          <a:endParaRPr lang="en-IN"/>
        </a:p>
      </dgm:t>
    </dgm:pt>
    <dgm:pt modelId="{6ADFF66E-A0D1-4EEA-8557-FE19DC1B94B3}" type="sibTrans" cxnId="{86102DAB-7C89-46BF-AF22-BDB0D7102038}">
      <dgm:prSet/>
      <dgm:spPr/>
      <dgm:t>
        <a:bodyPr/>
        <a:lstStyle/>
        <a:p>
          <a:endParaRPr lang="en-IN"/>
        </a:p>
      </dgm:t>
    </dgm:pt>
    <dgm:pt modelId="{476F6B87-8E38-4D90-BC15-BC8E6301A61F}">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Pulp and Paper.</a:t>
          </a:r>
          <a:endParaRPr lang="en-IN" sz="2000" i="1" dirty="0">
            <a:solidFill>
              <a:schemeClr val="tx1">
                <a:lumMod val="95000"/>
                <a:lumOff val="5000"/>
              </a:schemeClr>
            </a:solidFill>
            <a:latin typeface="Times New Roman" pitchFamily="18" charset="0"/>
            <a:cs typeface="Times New Roman" pitchFamily="18" charset="0"/>
          </a:endParaRPr>
        </a:p>
      </dgm:t>
    </dgm:pt>
    <dgm:pt modelId="{CDBEE2D7-66E9-4ECF-B654-B68BFADFAA12}" type="parTrans" cxnId="{ACCC9139-FBB8-45CD-990A-E8581043740C}">
      <dgm:prSet/>
      <dgm:spPr/>
      <dgm:t>
        <a:bodyPr/>
        <a:lstStyle/>
        <a:p>
          <a:endParaRPr lang="en-IN"/>
        </a:p>
      </dgm:t>
    </dgm:pt>
    <dgm:pt modelId="{06289EE7-8FD4-4D35-B029-A3F4A0E38627}" type="sibTrans" cxnId="{ACCC9139-FBB8-45CD-990A-E8581043740C}">
      <dgm:prSet/>
      <dgm:spPr/>
      <dgm:t>
        <a:bodyPr/>
        <a:lstStyle/>
        <a:p>
          <a:endParaRPr lang="en-IN"/>
        </a:p>
      </dgm:t>
    </dgm:pt>
    <dgm:pt modelId="{8FEE915D-AC13-420F-AB95-68BC897BE700}">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Sewer Cleaning.</a:t>
          </a:r>
          <a:endParaRPr lang="en-IN" sz="2000" i="1" dirty="0">
            <a:solidFill>
              <a:schemeClr val="tx1">
                <a:lumMod val="95000"/>
                <a:lumOff val="5000"/>
              </a:schemeClr>
            </a:solidFill>
            <a:latin typeface="Times New Roman" pitchFamily="18" charset="0"/>
            <a:cs typeface="Times New Roman" pitchFamily="18" charset="0"/>
          </a:endParaRPr>
        </a:p>
      </dgm:t>
    </dgm:pt>
    <dgm:pt modelId="{6078D3DB-14D4-45FB-A34D-E8AA8B3E3D6F}" type="parTrans" cxnId="{BE379FD1-6705-472B-8CEC-BB5F02814BBF}">
      <dgm:prSet/>
      <dgm:spPr/>
      <dgm:t>
        <a:bodyPr/>
        <a:lstStyle/>
        <a:p>
          <a:endParaRPr lang="en-IN"/>
        </a:p>
      </dgm:t>
    </dgm:pt>
    <dgm:pt modelId="{5125B8D0-8215-4F2E-B474-6225D6BED6CE}" type="sibTrans" cxnId="{BE379FD1-6705-472B-8CEC-BB5F02814BBF}">
      <dgm:prSet/>
      <dgm:spPr/>
      <dgm:t>
        <a:bodyPr/>
        <a:lstStyle/>
        <a:p>
          <a:endParaRPr lang="en-IN"/>
        </a:p>
      </dgm:t>
    </dgm:pt>
    <dgm:pt modelId="{2925890C-8C7B-4230-B842-64387B04418F}">
      <dgm:prSet custT="1"/>
      <dgm:spPr/>
      <dgm:t>
        <a:bodyPr/>
        <a:lstStyle/>
        <a:p>
          <a:pPr algn="l" rtl="0"/>
          <a:r>
            <a:rPr lang="en-US" sz="2000" i="1" dirty="0" smtClean="0">
              <a:solidFill>
                <a:schemeClr val="tx1">
                  <a:lumMod val="95000"/>
                  <a:lumOff val="5000"/>
                </a:schemeClr>
              </a:solidFill>
              <a:latin typeface="Times New Roman" pitchFamily="18" charset="0"/>
              <a:cs typeface="Times New Roman" pitchFamily="18" charset="0"/>
            </a:rPr>
            <a:t>Steel.</a:t>
          </a:r>
          <a:endParaRPr lang="en-IN" sz="2000" i="1" dirty="0">
            <a:solidFill>
              <a:schemeClr val="tx1">
                <a:lumMod val="95000"/>
                <a:lumOff val="5000"/>
              </a:schemeClr>
            </a:solidFill>
            <a:latin typeface="Times New Roman" pitchFamily="18" charset="0"/>
            <a:cs typeface="Times New Roman" pitchFamily="18" charset="0"/>
          </a:endParaRPr>
        </a:p>
      </dgm:t>
    </dgm:pt>
    <dgm:pt modelId="{DCB6A3E0-9472-46A6-98A3-7DAB5F7B7112}" type="parTrans" cxnId="{1B9019E3-0FB1-4307-ACA9-CA02ED358A22}">
      <dgm:prSet/>
      <dgm:spPr/>
      <dgm:t>
        <a:bodyPr/>
        <a:lstStyle/>
        <a:p>
          <a:endParaRPr lang="en-IN"/>
        </a:p>
      </dgm:t>
    </dgm:pt>
    <dgm:pt modelId="{5A678BAB-AC3C-4F8C-B435-A9D5FA4FFE94}" type="sibTrans" cxnId="{1B9019E3-0FB1-4307-ACA9-CA02ED358A22}">
      <dgm:prSet/>
      <dgm:spPr/>
      <dgm:t>
        <a:bodyPr/>
        <a:lstStyle/>
        <a:p>
          <a:endParaRPr lang="en-IN"/>
        </a:p>
      </dgm:t>
    </dgm:pt>
    <dgm:pt modelId="{42FEF9B7-722C-4EAC-BECC-30A9EA033681}" type="pres">
      <dgm:prSet presAssocID="{C5C749BD-E978-4A36-A615-0A89F25F7B47}" presName="vert0" presStyleCnt="0">
        <dgm:presLayoutVars>
          <dgm:dir/>
          <dgm:animOne val="branch"/>
          <dgm:animLvl val="lvl"/>
        </dgm:presLayoutVars>
      </dgm:prSet>
      <dgm:spPr/>
      <dgm:t>
        <a:bodyPr/>
        <a:lstStyle/>
        <a:p>
          <a:endParaRPr lang="en-IN"/>
        </a:p>
      </dgm:t>
    </dgm:pt>
    <dgm:pt modelId="{350EFB31-4BB5-4974-9F47-FC2F18E67D53}" type="pres">
      <dgm:prSet presAssocID="{5B613CCB-8BCF-42B0-8BB9-1ACD2013F54F}" presName="thickLine" presStyleLbl="alignNode1" presStyleIdx="0" presStyleCnt="10"/>
      <dgm:spPr/>
    </dgm:pt>
    <dgm:pt modelId="{75C0AA72-6946-45C2-A01E-D7E1ECD330B2}" type="pres">
      <dgm:prSet presAssocID="{5B613CCB-8BCF-42B0-8BB9-1ACD2013F54F}" presName="horz1" presStyleCnt="0"/>
      <dgm:spPr/>
    </dgm:pt>
    <dgm:pt modelId="{354DE9B3-AA4B-4547-8376-7FF8432730FD}" type="pres">
      <dgm:prSet presAssocID="{5B613CCB-8BCF-42B0-8BB9-1ACD2013F54F}" presName="tx1" presStyleLbl="revTx" presStyleIdx="0" presStyleCnt="10"/>
      <dgm:spPr/>
      <dgm:t>
        <a:bodyPr/>
        <a:lstStyle/>
        <a:p>
          <a:endParaRPr lang="en-IN"/>
        </a:p>
      </dgm:t>
    </dgm:pt>
    <dgm:pt modelId="{B4BF9A0A-EEF0-4125-A85A-4037FB242E4C}" type="pres">
      <dgm:prSet presAssocID="{5B613CCB-8BCF-42B0-8BB9-1ACD2013F54F}" presName="vert1" presStyleCnt="0"/>
      <dgm:spPr/>
    </dgm:pt>
    <dgm:pt modelId="{48208DB2-6F73-4897-ABEF-E6D875A7788D}" type="pres">
      <dgm:prSet presAssocID="{363FF6E3-B7F9-44DB-9A70-9F7DA8C69B55}" presName="thickLine" presStyleLbl="alignNode1" presStyleIdx="1" presStyleCnt="10"/>
      <dgm:spPr/>
    </dgm:pt>
    <dgm:pt modelId="{F048D21E-5E22-432A-A8FC-214F1A7AB94E}" type="pres">
      <dgm:prSet presAssocID="{363FF6E3-B7F9-44DB-9A70-9F7DA8C69B55}" presName="horz1" presStyleCnt="0"/>
      <dgm:spPr/>
    </dgm:pt>
    <dgm:pt modelId="{BCED2B2D-D67B-4E0E-8693-93D38DCD2169}" type="pres">
      <dgm:prSet presAssocID="{363FF6E3-B7F9-44DB-9A70-9F7DA8C69B55}" presName="tx1" presStyleLbl="revTx" presStyleIdx="1" presStyleCnt="10"/>
      <dgm:spPr/>
      <dgm:t>
        <a:bodyPr/>
        <a:lstStyle/>
        <a:p>
          <a:endParaRPr lang="en-IN"/>
        </a:p>
      </dgm:t>
    </dgm:pt>
    <dgm:pt modelId="{8651A806-3A19-47D8-92A4-36FE6A6D0F52}" type="pres">
      <dgm:prSet presAssocID="{363FF6E3-B7F9-44DB-9A70-9F7DA8C69B55}" presName="vert1" presStyleCnt="0"/>
      <dgm:spPr/>
    </dgm:pt>
    <dgm:pt modelId="{44443FFD-3114-469C-9873-B5F41496914D}" type="pres">
      <dgm:prSet presAssocID="{B1BA9537-213A-49DF-8D28-5EEB6DBD3B41}" presName="thickLine" presStyleLbl="alignNode1" presStyleIdx="2" presStyleCnt="10"/>
      <dgm:spPr/>
    </dgm:pt>
    <dgm:pt modelId="{31FE615D-0485-4B68-AA8F-C179B857AED5}" type="pres">
      <dgm:prSet presAssocID="{B1BA9537-213A-49DF-8D28-5EEB6DBD3B41}" presName="horz1" presStyleCnt="0"/>
      <dgm:spPr/>
    </dgm:pt>
    <dgm:pt modelId="{D8F09D1E-73F6-48ED-92DA-E6151BF6646A}" type="pres">
      <dgm:prSet presAssocID="{B1BA9537-213A-49DF-8D28-5EEB6DBD3B41}" presName="tx1" presStyleLbl="revTx" presStyleIdx="2" presStyleCnt="10"/>
      <dgm:spPr/>
      <dgm:t>
        <a:bodyPr/>
        <a:lstStyle/>
        <a:p>
          <a:endParaRPr lang="en-IN"/>
        </a:p>
      </dgm:t>
    </dgm:pt>
    <dgm:pt modelId="{6B63033C-E993-42E3-95B9-2D91D8BB2CFF}" type="pres">
      <dgm:prSet presAssocID="{B1BA9537-213A-49DF-8D28-5EEB6DBD3B41}" presName="vert1" presStyleCnt="0"/>
      <dgm:spPr/>
    </dgm:pt>
    <dgm:pt modelId="{5333F2C0-7AFC-4771-83C2-933BF960717F}" type="pres">
      <dgm:prSet presAssocID="{E23FDF79-C106-4996-9B25-2874CC0579F2}" presName="thickLine" presStyleLbl="alignNode1" presStyleIdx="3" presStyleCnt="10"/>
      <dgm:spPr/>
    </dgm:pt>
    <dgm:pt modelId="{06785E1D-DA91-4245-A0DF-9E43A8CADB59}" type="pres">
      <dgm:prSet presAssocID="{E23FDF79-C106-4996-9B25-2874CC0579F2}" presName="horz1" presStyleCnt="0"/>
      <dgm:spPr/>
    </dgm:pt>
    <dgm:pt modelId="{88E4F816-834A-4094-9168-107B7C41EB65}" type="pres">
      <dgm:prSet presAssocID="{E23FDF79-C106-4996-9B25-2874CC0579F2}" presName="tx1" presStyleLbl="revTx" presStyleIdx="3" presStyleCnt="10"/>
      <dgm:spPr/>
      <dgm:t>
        <a:bodyPr/>
        <a:lstStyle/>
        <a:p>
          <a:endParaRPr lang="en-IN"/>
        </a:p>
      </dgm:t>
    </dgm:pt>
    <dgm:pt modelId="{A5977CDE-F4C6-4611-B355-A97A25A3147C}" type="pres">
      <dgm:prSet presAssocID="{E23FDF79-C106-4996-9B25-2874CC0579F2}" presName="vert1" presStyleCnt="0"/>
      <dgm:spPr/>
    </dgm:pt>
    <dgm:pt modelId="{A85C7FCF-577D-4613-8DDC-38795BE62851}" type="pres">
      <dgm:prSet presAssocID="{F8F56929-3FDF-4F76-90D5-075A590283EC}" presName="thickLine" presStyleLbl="alignNode1" presStyleIdx="4" presStyleCnt="10"/>
      <dgm:spPr/>
    </dgm:pt>
    <dgm:pt modelId="{D7FF4D75-CAD0-41E1-B5DC-42743CBDCB8F}" type="pres">
      <dgm:prSet presAssocID="{F8F56929-3FDF-4F76-90D5-075A590283EC}" presName="horz1" presStyleCnt="0"/>
      <dgm:spPr/>
    </dgm:pt>
    <dgm:pt modelId="{634FBE23-4257-4CE9-961C-EB787ED0CDAA}" type="pres">
      <dgm:prSet presAssocID="{F8F56929-3FDF-4F76-90D5-075A590283EC}" presName="tx1" presStyleLbl="revTx" presStyleIdx="4" presStyleCnt="10"/>
      <dgm:spPr/>
      <dgm:t>
        <a:bodyPr/>
        <a:lstStyle/>
        <a:p>
          <a:endParaRPr lang="en-IN"/>
        </a:p>
      </dgm:t>
    </dgm:pt>
    <dgm:pt modelId="{DD9CA879-71A1-49C3-A919-E2712E11FD3F}" type="pres">
      <dgm:prSet presAssocID="{F8F56929-3FDF-4F76-90D5-075A590283EC}" presName="vert1" presStyleCnt="0"/>
      <dgm:spPr/>
    </dgm:pt>
    <dgm:pt modelId="{E059ACA7-A1E5-48FE-9634-2F43AEFFF9E0}" type="pres">
      <dgm:prSet presAssocID="{7B130D93-9301-4482-A1D3-C12ACB015AE7}" presName="thickLine" presStyleLbl="alignNode1" presStyleIdx="5" presStyleCnt="10"/>
      <dgm:spPr/>
    </dgm:pt>
    <dgm:pt modelId="{30370935-5CBA-4D77-B2FE-3020AB063A15}" type="pres">
      <dgm:prSet presAssocID="{7B130D93-9301-4482-A1D3-C12ACB015AE7}" presName="horz1" presStyleCnt="0"/>
      <dgm:spPr/>
    </dgm:pt>
    <dgm:pt modelId="{06138E29-97CC-4B57-BE11-A64EC46DF034}" type="pres">
      <dgm:prSet presAssocID="{7B130D93-9301-4482-A1D3-C12ACB015AE7}" presName="tx1" presStyleLbl="revTx" presStyleIdx="5" presStyleCnt="10"/>
      <dgm:spPr/>
      <dgm:t>
        <a:bodyPr/>
        <a:lstStyle/>
        <a:p>
          <a:endParaRPr lang="en-IN"/>
        </a:p>
      </dgm:t>
    </dgm:pt>
    <dgm:pt modelId="{F341D1E1-E367-41F8-ACA0-D3CE94F40598}" type="pres">
      <dgm:prSet presAssocID="{7B130D93-9301-4482-A1D3-C12ACB015AE7}" presName="vert1" presStyleCnt="0"/>
      <dgm:spPr/>
    </dgm:pt>
    <dgm:pt modelId="{98C771A8-63D9-4F9D-8674-6D5FDF5F7A92}" type="pres">
      <dgm:prSet presAssocID="{61E39862-1D39-4596-A9B8-5035A372E0CB}" presName="thickLine" presStyleLbl="alignNode1" presStyleIdx="6" presStyleCnt="10"/>
      <dgm:spPr/>
    </dgm:pt>
    <dgm:pt modelId="{902F51AA-1C6C-4CCD-8F9E-5ECD0163D6B4}" type="pres">
      <dgm:prSet presAssocID="{61E39862-1D39-4596-A9B8-5035A372E0CB}" presName="horz1" presStyleCnt="0"/>
      <dgm:spPr/>
    </dgm:pt>
    <dgm:pt modelId="{06078C2A-356C-4E3E-9520-2B198B9E0BD9}" type="pres">
      <dgm:prSet presAssocID="{61E39862-1D39-4596-A9B8-5035A372E0CB}" presName="tx1" presStyleLbl="revTx" presStyleIdx="6" presStyleCnt="10"/>
      <dgm:spPr/>
      <dgm:t>
        <a:bodyPr/>
        <a:lstStyle/>
        <a:p>
          <a:endParaRPr lang="en-IN"/>
        </a:p>
      </dgm:t>
    </dgm:pt>
    <dgm:pt modelId="{6D3DA8C3-4C15-4532-9C50-96E22344FF16}" type="pres">
      <dgm:prSet presAssocID="{61E39862-1D39-4596-A9B8-5035A372E0CB}" presName="vert1" presStyleCnt="0"/>
      <dgm:spPr/>
    </dgm:pt>
    <dgm:pt modelId="{BC9CBC7E-0646-4FC1-8E39-FAA46C577092}" type="pres">
      <dgm:prSet presAssocID="{476F6B87-8E38-4D90-BC15-BC8E6301A61F}" presName="thickLine" presStyleLbl="alignNode1" presStyleIdx="7" presStyleCnt="10"/>
      <dgm:spPr/>
    </dgm:pt>
    <dgm:pt modelId="{E1FA2413-851B-4166-A680-45A67933C7A1}" type="pres">
      <dgm:prSet presAssocID="{476F6B87-8E38-4D90-BC15-BC8E6301A61F}" presName="horz1" presStyleCnt="0"/>
      <dgm:spPr/>
    </dgm:pt>
    <dgm:pt modelId="{594ECDFC-4B89-4DCB-B154-96BED645CEEF}" type="pres">
      <dgm:prSet presAssocID="{476F6B87-8E38-4D90-BC15-BC8E6301A61F}" presName="tx1" presStyleLbl="revTx" presStyleIdx="7" presStyleCnt="10"/>
      <dgm:spPr/>
      <dgm:t>
        <a:bodyPr/>
        <a:lstStyle/>
        <a:p>
          <a:endParaRPr lang="en-IN"/>
        </a:p>
      </dgm:t>
    </dgm:pt>
    <dgm:pt modelId="{3E773BBE-8C91-4089-9431-810DA2663A25}" type="pres">
      <dgm:prSet presAssocID="{476F6B87-8E38-4D90-BC15-BC8E6301A61F}" presName="vert1" presStyleCnt="0"/>
      <dgm:spPr/>
    </dgm:pt>
    <dgm:pt modelId="{14FB96C2-675E-43D3-8169-B66D92611043}" type="pres">
      <dgm:prSet presAssocID="{8FEE915D-AC13-420F-AB95-68BC897BE700}" presName="thickLine" presStyleLbl="alignNode1" presStyleIdx="8" presStyleCnt="10"/>
      <dgm:spPr/>
    </dgm:pt>
    <dgm:pt modelId="{9633E880-EC2E-4B1A-A523-B9932E8E14C6}" type="pres">
      <dgm:prSet presAssocID="{8FEE915D-AC13-420F-AB95-68BC897BE700}" presName="horz1" presStyleCnt="0"/>
      <dgm:spPr/>
    </dgm:pt>
    <dgm:pt modelId="{528AD3BC-3826-4EDC-AE3B-A21A2AAF2DCD}" type="pres">
      <dgm:prSet presAssocID="{8FEE915D-AC13-420F-AB95-68BC897BE700}" presName="tx1" presStyleLbl="revTx" presStyleIdx="8" presStyleCnt="10"/>
      <dgm:spPr/>
      <dgm:t>
        <a:bodyPr/>
        <a:lstStyle/>
        <a:p>
          <a:endParaRPr lang="en-IN"/>
        </a:p>
      </dgm:t>
    </dgm:pt>
    <dgm:pt modelId="{ECF9B650-FBD8-4F61-84CC-BE1861E16761}" type="pres">
      <dgm:prSet presAssocID="{8FEE915D-AC13-420F-AB95-68BC897BE700}" presName="vert1" presStyleCnt="0"/>
      <dgm:spPr/>
    </dgm:pt>
    <dgm:pt modelId="{07F8E0F7-743B-4984-8F81-4A4A7A3A8F5C}" type="pres">
      <dgm:prSet presAssocID="{2925890C-8C7B-4230-B842-64387B04418F}" presName="thickLine" presStyleLbl="alignNode1" presStyleIdx="9" presStyleCnt="10"/>
      <dgm:spPr/>
    </dgm:pt>
    <dgm:pt modelId="{CC8AEE39-1C1A-412D-A51B-00885FC9F7FA}" type="pres">
      <dgm:prSet presAssocID="{2925890C-8C7B-4230-B842-64387B04418F}" presName="horz1" presStyleCnt="0"/>
      <dgm:spPr/>
    </dgm:pt>
    <dgm:pt modelId="{EE93223E-BDCC-4979-84EF-049C49931CAF}" type="pres">
      <dgm:prSet presAssocID="{2925890C-8C7B-4230-B842-64387B04418F}" presName="tx1" presStyleLbl="revTx" presStyleIdx="9" presStyleCnt="10"/>
      <dgm:spPr/>
      <dgm:t>
        <a:bodyPr/>
        <a:lstStyle/>
        <a:p>
          <a:endParaRPr lang="en-IN"/>
        </a:p>
      </dgm:t>
    </dgm:pt>
    <dgm:pt modelId="{AE1009CD-4EAD-4DC0-B870-9C5C0D9D4A12}" type="pres">
      <dgm:prSet presAssocID="{2925890C-8C7B-4230-B842-64387B04418F}" presName="vert1" presStyleCnt="0"/>
      <dgm:spPr/>
    </dgm:pt>
  </dgm:ptLst>
  <dgm:cxnLst>
    <dgm:cxn modelId="{2C91A314-C097-40F9-B6B8-A87F13E0B67D}" srcId="{C5C749BD-E978-4A36-A615-0A89F25F7B47}" destId="{7B130D93-9301-4482-A1D3-C12ACB015AE7}" srcOrd="5" destOrd="0" parTransId="{F85FB5A8-7A2B-4369-A2DE-7A2E3DC2E63F}" sibTransId="{5DF53027-9A1B-4165-9049-1F8C996DB0E2}"/>
    <dgm:cxn modelId="{02E4185D-4D48-44E1-B517-FA61752DA498}" type="presOf" srcId="{B1BA9537-213A-49DF-8D28-5EEB6DBD3B41}" destId="{D8F09D1E-73F6-48ED-92DA-E6151BF6646A}" srcOrd="0" destOrd="0" presId="urn:microsoft.com/office/officeart/2008/layout/LinedList"/>
    <dgm:cxn modelId="{B7284A96-BECB-4033-A034-AB4B76018A31}" srcId="{C5C749BD-E978-4A36-A615-0A89F25F7B47}" destId="{F8F56929-3FDF-4F76-90D5-075A590283EC}" srcOrd="4" destOrd="0" parTransId="{6886907B-9DA4-4732-86AB-DA35E7CFC3E8}" sibTransId="{93389FFA-3D87-4616-B69F-E9461FAC8900}"/>
    <dgm:cxn modelId="{9CEFD648-D355-48A8-936E-B48068BFB335}" type="presOf" srcId="{61E39862-1D39-4596-A9B8-5035A372E0CB}" destId="{06078C2A-356C-4E3E-9520-2B198B9E0BD9}" srcOrd="0" destOrd="0" presId="urn:microsoft.com/office/officeart/2008/layout/LinedList"/>
    <dgm:cxn modelId="{F462B2D0-9360-4D70-A428-0619DC5967C2}" type="presOf" srcId="{476F6B87-8E38-4D90-BC15-BC8E6301A61F}" destId="{594ECDFC-4B89-4DCB-B154-96BED645CEEF}" srcOrd="0" destOrd="0" presId="urn:microsoft.com/office/officeart/2008/layout/LinedList"/>
    <dgm:cxn modelId="{70B3C3E1-A799-418A-8A92-CFF3731E264E}" type="presOf" srcId="{F8F56929-3FDF-4F76-90D5-075A590283EC}" destId="{634FBE23-4257-4CE9-961C-EB787ED0CDAA}" srcOrd="0" destOrd="0" presId="urn:microsoft.com/office/officeart/2008/layout/LinedList"/>
    <dgm:cxn modelId="{11345EAB-3449-4CD0-912B-01467ACCD82B}" type="presOf" srcId="{2925890C-8C7B-4230-B842-64387B04418F}" destId="{EE93223E-BDCC-4979-84EF-049C49931CAF}" srcOrd="0" destOrd="0" presId="urn:microsoft.com/office/officeart/2008/layout/LinedList"/>
    <dgm:cxn modelId="{CCB3DEC4-F439-4EDF-BC76-F719FD1D38E4}" type="presOf" srcId="{5B613CCB-8BCF-42B0-8BB9-1ACD2013F54F}" destId="{354DE9B3-AA4B-4547-8376-7FF8432730FD}" srcOrd="0" destOrd="0" presId="urn:microsoft.com/office/officeart/2008/layout/LinedList"/>
    <dgm:cxn modelId="{1B9019E3-0FB1-4307-ACA9-CA02ED358A22}" srcId="{C5C749BD-E978-4A36-A615-0A89F25F7B47}" destId="{2925890C-8C7B-4230-B842-64387B04418F}" srcOrd="9" destOrd="0" parTransId="{DCB6A3E0-9472-46A6-98A3-7DAB5F7B7112}" sibTransId="{5A678BAB-AC3C-4F8C-B435-A9D5FA4FFE94}"/>
    <dgm:cxn modelId="{1EE967C3-FF17-4ACC-AE39-C0E656B75A3D}" srcId="{C5C749BD-E978-4A36-A615-0A89F25F7B47}" destId="{363FF6E3-B7F9-44DB-9A70-9F7DA8C69B55}" srcOrd="1" destOrd="0" parTransId="{0D04C8DA-9DDF-44B0-BD81-7E73C9CF08BE}" sibTransId="{FF6B1779-98C9-414C-817C-20D4D1C7493A}"/>
    <dgm:cxn modelId="{D028EF0C-3040-4FC5-A8B9-6FEEE5648948}" type="presOf" srcId="{8FEE915D-AC13-420F-AB95-68BC897BE700}" destId="{528AD3BC-3826-4EDC-AE3B-A21A2AAF2DCD}" srcOrd="0" destOrd="0" presId="urn:microsoft.com/office/officeart/2008/layout/LinedList"/>
    <dgm:cxn modelId="{9B6EB7F4-2078-4B0F-B311-56C03A6E5111}" srcId="{C5C749BD-E978-4A36-A615-0A89F25F7B47}" destId="{E23FDF79-C106-4996-9B25-2874CC0579F2}" srcOrd="3" destOrd="0" parTransId="{A453E865-CD16-4C28-B915-3AA48F027AF6}" sibTransId="{80874F78-D06F-4043-8B48-619150463725}"/>
    <dgm:cxn modelId="{C81FA238-212B-471F-B67B-61620DDA9FD8}" type="presOf" srcId="{C5C749BD-E978-4A36-A615-0A89F25F7B47}" destId="{42FEF9B7-722C-4EAC-BECC-30A9EA033681}" srcOrd="0" destOrd="0" presId="urn:microsoft.com/office/officeart/2008/layout/LinedList"/>
    <dgm:cxn modelId="{75177FE3-70F6-4F40-B4BF-A943723A6098}" type="presOf" srcId="{7B130D93-9301-4482-A1D3-C12ACB015AE7}" destId="{06138E29-97CC-4B57-BE11-A64EC46DF034}" srcOrd="0" destOrd="0" presId="urn:microsoft.com/office/officeart/2008/layout/LinedList"/>
    <dgm:cxn modelId="{E9EB9058-4CAD-4A46-862D-B4C4713C9AC2}" srcId="{C5C749BD-E978-4A36-A615-0A89F25F7B47}" destId="{B1BA9537-213A-49DF-8D28-5EEB6DBD3B41}" srcOrd="2" destOrd="0" parTransId="{86116E8E-859E-49B1-970D-2806945A1A5D}" sibTransId="{BBB0D4A0-9346-4116-80F7-C09E2B92BD7D}"/>
    <dgm:cxn modelId="{ACCC9139-FBB8-45CD-990A-E8581043740C}" srcId="{C5C749BD-E978-4A36-A615-0A89F25F7B47}" destId="{476F6B87-8E38-4D90-BC15-BC8E6301A61F}" srcOrd="7" destOrd="0" parTransId="{CDBEE2D7-66E9-4ECF-B654-B68BFADFAA12}" sibTransId="{06289EE7-8FD4-4D35-B029-A3F4A0E38627}"/>
    <dgm:cxn modelId="{BE379FD1-6705-472B-8CEC-BB5F02814BBF}" srcId="{C5C749BD-E978-4A36-A615-0A89F25F7B47}" destId="{8FEE915D-AC13-420F-AB95-68BC897BE700}" srcOrd="8" destOrd="0" parTransId="{6078D3DB-14D4-45FB-A34D-E8AA8B3E3D6F}" sibTransId="{5125B8D0-8215-4F2E-B474-6225D6BED6CE}"/>
    <dgm:cxn modelId="{C6443006-D23A-4939-9501-0800BF816E9B}" type="presOf" srcId="{363FF6E3-B7F9-44DB-9A70-9F7DA8C69B55}" destId="{BCED2B2D-D67B-4E0E-8693-93D38DCD2169}" srcOrd="0" destOrd="0" presId="urn:microsoft.com/office/officeart/2008/layout/LinedList"/>
    <dgm:cxn modelId="{1584B566-7ED2-47C4-BB07-9E584EEB28A6}" type="presOf" srcId="{E23FDF79-C106-4996-9B25-2874CC0579F2}" destId="{88E4F816-834A-4094-9168-107B7C41EB65}" srcOrd="0" destOrd="0" presId="urn:microsoft.com/office/officeart/2008/layout/LinedList"/>
    <dgm:cxn modelId="{86102DAB-7C89-46BF-AF22-BDB0D7102038}" srcId="{C5C749BD-E978-4A36-A615-0A89F25F7B47}" destId="{61E39862-1D39-4596-A9B8-5035A372E0CB}" srcOrd="6" destOrd="0" parTransId="{51332602-0B72-4694-8E91-35BD6F236E0A}" sibTransId="{6ADFF66E-A0D1-4EEA-8557-FE19DC1B94B3}"/>
    <dgm:cxn modelId="{B0DE5A59-9E76-48D1-82A8-B19A7260B815}" srcId="{C5C749BD-E978-4A36-A615-0A89F25F7B47}" destId="{5B613CCB-8BCF-42B0-8BB9-1ACD2013F54F}" srcOrd="0" destOrd="0" parTransId="{4AEDF8A9-7526-4FC2-8919-3EEB51A8DC7E}" sibTransId="{0BEFCA5C-BD1C-4D3E-9AC3-18F3ED786239}"/>
    <dgm:cxn modelId="{B0D4EF29-D588-48A9-B736-02A3EC3BDEC7}" type="presParOf" srcId="{42FEF9B7-722C-4EAC-BECC-30A9EA033681}" destId="{350EFB31-4BB5-4974-9F47-FC2F18E67D53}" srcOrd="0" destOrd="0" presId="urn:microsoft.com/office/officeart/2008/layout/LinedList"/>
    <dgm:cxn modelId="{8FB54BE8-B521-4DFE-BE77-D74215772F53}" type="presParOf" srcId="{42FEF9B7-722C-4EAC-BECC-30A9EA033681}" destId="{75C0AA72-6946-45C2-A01E-D7E1ECD330B2}" srcOrd="1" destOrd="0" presId="urn:microsoft.com/office/officeart/2008/layout/LinedList"/>
    <dgm:cxn modelId="{D43507FD-BEF6-4344-98AD-A28AD8E618BA}" type="presParOf" srcId="{75C0AA72-6946-45C2-A01E-D7E1ECD330B2}" destId="{354DE9B3-AA4B-4547-8376-7FF8432730FD}" srcOrd="0" destOrd="0" presId="urn:microsoft.com/office/officeart/2008/layout/LinedList"/>
    <dgm:cxn modelId="{3001A967-CE8D-4716-AEC4-C4D1423F9A8A}" type="presParOf" srcId="{75C0AA72-6946-45C2-A01E-D7E1ECD330B2}" destId="{B4BF9A0A-EEF0-4125-A85A-4037FB242E4C}" srcOrd="1" destOrd="0" presId="urn:microsoft.com/office/officeart/2008/layout/LinedList"/>
    <dgm:cxn modelId="{69F5EDCD-4A79-4C5C-B2EF-A312E28CF855}" type="presParOf" srcId="{42FEF9B7-722C-4EAC-BECC-30A9EA033681}" destId="{48208DB2-6F73-4897-ABEF-E6D875A7788D}" srcOrd="2" destOrd="0" presId="urn:microsoft.com/office/officeart/2008/layout/LinedList"/>
    <dgm:cxn modelId="{D170D727-B1CD-4CB0-90F9-F28A4B07E4E2}" type="presParOf" srcId="{42FEF9B7-722C-4EAC-BECC-30A9EA033681}" destId="{F048D21E-5E22-432A-A8FC-214F1A7AB94E}" srcOrd="3" destOrd="0" presId="urn:microsoft.com/office/officeart/2008/layout/LinedList"/>
    <dgm:cxn modelId="{61B4F4FB-9895-4505-A39E-B5050C5456CB}" type="presParOf" srcId="{F048D21E-5E22-432A-A8FC-214F1A7AB94E}" destId="{BCED2B2D-D67B-4E0E-8693-93D38DCD2169}" srcOrd="0" destOrd="0" presId="urn:microsoft.com/office/officeart/2008/layout/LinedList"/>
    <dgm:cxn modelId="{9C065110-4E3F-4D5D-891C-6845BEACB5C2}" type="presParOf" srcId="{F048D21E-5E22-432A-A8FC-214F1A7AB94E}" destId="{8651A806-3A19-47D8-92A4-36FE6A6D0F52}" srcOrd="1" destOrd="0" presId="urn:microsoft.com/office/officeart/2008/layout/LinedList"/>
    <dgm:cxn modelId="{9BBC92E6-BE6F-442B-BD20-966C56CC873E}" type="presParOf" srcId="{42FEF9B7-722C-4EAC-BECC-30A9EA033681}" destId="{44443FFD-3114-469C-9873-B5F41496914D}" srcOrd="4" destOrd="0" presId="urn:microsoft.com/office/officeart/2008/layout/LinedList"/>
    <dgm:cxn modelId="{40390C49-8913-4D47-AEB3-73F7551595A1}" type="presParOf" srcId="{42FEF9B7-722C-4EAC-BECC-30A9EA033681}" destId="{31FE615D-0485-4B68-AA8F-C179B857AED5}" srcOrd="5" destOrd="0" presId="urn:microsoft.com/office/officeart/2008/layout/LinedList"/>
    <dgm:cxn modelId="{600CEEF3-D8C7-432C-896D-D319EF216F74}" type="presParOf" srcId="{31FE615D-0485-4B68-AA8F-C179B857AED5}" destId="{D8F09D1E-73F6-48ED-92DA-E6151BF6646A}" srcOrd="0" destOrd="0" presId="urn:microsoft.com/office/officeart/2008/layout/LinedList"/>
    <dgm:cxn modelId="{2BF8F592-EF58-487A-ACE8-32442E1069EE}" type="presParOf" srcId="{31FE615D-0485-4B68-AA8F-C179B857AED5}" destId="{6B63033C-E993-42E3-95B9-2D91D8BB2CFF}" srcOrd="1" destOrd="0" presId="urn:microsoft.com/office/officeart/2008/layout/LinedList"/>
    <dgm:cxn modelId="{23E04C84-16C3-490D-AEDD-BBCB25F5F38D}" type="presParOf" srcId="{42FEF9B7-722C-4EAC-BECC-30A9EA033681}" destId="{5333F2C0-7AFC-4771-83C2-933BF960717F}" srcOrd="6" destOrd="0" presId="urn:microsoft.com/office/officeart/2008/layout/LinedList"/>
    <dgm:cxn modelId="{BC016934-55F7-43D0-8916-EDA3440F17CF}" type="presParOf" srcId="{42FEF9B7-722C-4EAC-BECC-30A9EA033681}" destId="{06785E1D-DA91-4245-A0DF-9E43A8CADB59}" srcOrd="7" destOrd="0" presId="urn:microsoft.com/office/officeart/2008/layout/LinedList"/>
    <dgm:cxn modelId="{5A3931BE-4B6B-41AA-8D81-28CF5AB8DDB5}" type="presParOf" srcId="{06785E1D-DA91-4245-A0DF-9E43A8CADB59}" destId="{88E4F816-834A-4094-9168-107B7C41EB65}" srcOrd="0" destOrd="0" presId="urn:microsoft.com/office/officeart/2008/layout/LinedList"/>
    <dgm:cxn modelId="{2D9B58B2-854A-42B4-B9ED-576040A78C80}" type="presParOf" srcId="{06785E1D-DA91-4245-A0DF-9E43A8CADB59}" destId="{A5977CDE-F4C6-4611-B355-A97A25A3147C}" srcOrd="1" destOrd="0" presId="urn:microsoft.com/office/officeart/2008/layout/LinedList"/>
    <dgm:cxn modelId="{25E3C1AB-F06B-4D86-974B-B72AF7F6951D}" type="presParOf" srcId="{42FEF9B7-722C-4EAC-BECC-30A9EA033681}" destId="{A85C7FCF-577D-4613-8DDC-38795BE62851}" srcOrd="8" destOrd="0" presId="urn:microsoft.com/office/officeart/2008/layout/LinedList"/>
    <dgm:cxn modelId="{9E3ED221-2F68-4C0A-92EA-BAA707071503}" type="presParOf" srcId="{42FEF9B7-722C-4EAC-BECC-30A9EA033681}" destId="{D7FF4D75-CAD0-41E1-B5DC-42743CBDCB8F}" srcOrd="9" destOrd="0" presId="urn:microsoft.com/office/officeart/2008/layout/LinedList"/>
    <dgm:cxn modelId="{470D7379-AC98-40F0-87BF-A3BD65CC02DC}" type="presParOf" srcId="{D7FF4D75-CAD0-41E1-B5DC-42743CBDCB8F}" destId="{634FBE23-4257-4CE9-961C-EB787ED0CDAA}" srcOrd="0" destOrd="0" presId="urn:microsoft.com/office/officeart/2008/layout/LinedList"/>
    <dgm:cxn modelId="{21D5F6BB-33BA-49B2-A226-4E85A56EE50D}" type="presParOf" srcId="{D7FF4D75-CAD0-41E1-B5DC-42743CBDCB8F}" destId="{DD9CA879-71A1-49C3-A919-E2712E11FD3F}" srcOrd="1" destOrd="0" presId="urn:microsoft.com/office/officeart/2008/layout/LinedList"/>
    <dgm:cxn modelId="{AAB22A92-A806-48AD-B3CD-43B5C2083946}" type="presParOf" srcId="{42FEF9B7-722C-4EAC-BECC-30A9EA033681}" destId="{E059ACA7-A1E5-48FE-9634-2F43AEFFF9E0}" srcOrd="10" destOrd="0" presId="urn:microsoft.com/office/officeart/2008/layout/LinedList"/>
    <dgm:cxn modelId="{2A51A40E-0609-4371-A3EE-0BE27914E15F}" type="presParOf" srcId="{42FEF9B7-722C-4EAC-BECC-30A9EA033681}" destId="{30370935-5CBA-4D77-B2FE-3020AB063A15}" srcOrd="11" destOrd="0" presId="urn:microsoft.com/office/officeart/2008/layout/LinedList"/>
    <dgm:cxn modelId="{29FE18B1-D1CD-4457-BF22-239AAA78E6C0}" type="presParOf" srcId="{30370935-5CBA-4D77-B2FE-3020AB063A15}" destId="{06138E29-97CC-4B57-BE11-A64EC46DF034}" srcOrd="0" destOrd="0" presId="urn:microsoft.com/office/officeart/2008/layout/LinedList"/>
    <dgm:cxn modelId="{C9EF83FA-2EBC-4E09-9BC1-55946CEFA107}" type="presParOf" srcId="{30370935-5CBA-4D77-B2FE-3020AB063A15}" destId="{F341D1E1-E367-41F8-ACA0-D3CE94F40598}" srcOrd="1" destOrd="0" presId="urn:microsoft.com/office/officeart/2008/layout/LinedList"/>
    <dgm:cxn modelId="{D60E21E7-AA45-4DF4-8142-B757E83003E7}" type="presParOf" srcId="{42FEF9B7-722C-4EAC-BECC-30A9EA033681}" destId="{98C771A8-63D9-4F9D-8674-6D5FDF5F7A92}" srcOrd="12" destOrd="0" presId="urn:microsoft.com/office/officeart/2008/layout/LinedList"/>
    <dgm:cxn modelId="{02BEE1D4-2434-4F14-A439-79E2BFD49AD7}" type="presParOf" srcId="{42FEF9B7-722C-4EAC-BECC-30A9EA033681}" destId="{902F51AA-1C6C-4CCD-8F9E-5ECD0163D6B4}" srcOrd="13" destOrd="0" presId="urn:microsoft.com/office/officeart/2008/layout/LinedList"/>
    <dgm:cxn modelId="{5B8EEF4B-92A6-41ED-AAE5-4FB7F2C89FFE}" type="presParOf" srcId="{902F51AA-1C6C-4CCD-8F9E-5ECD0163D6B4}" destId="{06078C2A-356C-4E3E-9520-2B198B9E0BD9}" srcOrd="0" destOrd="0" presId="urn:microsoft.com/office/officeart/2008/layout/LinedList"/>
    <dgm:cxn modelId="{C288F569-031F-4722-AE4C-EF260FDCF755}" type="presParOf" srcId="{902F51AA-1C6C-4CCD-8F9E-5ECD0163D6B4}" destId="{6D3DA8C3-4C15-4532-9C50-96E22344FF16}" srcOrd="1" destOrd="0" presId="urn:microsoft.com/office/officeart/2008/layout/LinedList"/>
    <dgm:cxn modelId="{8C91907D-DB95-48D1-93B5-207C3D549E2C}" type="presParOf" srcId="{42FEF9B7-722C-4EAC-BECC-30A9EA033681}" destId="{BC9CBC7E-0646-4FC1-8E39-FAA46C577092}" srcOrd="14" destOrd="0" presId="urn:microsoft.com/office/officeart/2008/layout/LinedList"/>
    <dgm:cxn modelId="{4E76A630-AF1B-426A-854E-60043F81E5D2}" type="presParOf" srcId="{42FEF9B7-722C-4EAC-BECC-30A9EA033681}" destId="{E1FA2413-851B-4166-A680-45A67933C7A1}" srcOrd="15" destOrd="0" presId="urn:microsoft.com/office/officeart/2008/layout/LinedList"/>
    <dgm:cxn modelId="{E9370201-0C17-49DF-AA2F-70E9C4B26C7F}" type="presParOf" srcId="{E1FA2413-851B-4166-A680-45A67933C7A1}" destId="{594ECDFC-4B89-4DCB-B154-96BED645CEEF}" srcOrd="0" destOrd="0" presId="urn:microsoft.com/office/officeart/2008/layout/LinedList"/>
    <dgm:cxn modelId="{0269005E-DA10-42C8-B611-14E4B8139243}" type="presParOf" srcId="{E1FA2413-851B-4166-A680-45A67933C7A1}" destId="{3E773BBE-8C91-4089-9431-810DA2663A25}" srcOrd="1" destOrd="0" presId="urn:microsoft.com/office/officeart/2008/layout/LinedList"/>
    <dgm:cxn modelId="{166A235F-F483-4CC8-83FD-A6B13B39FD52}" type="presParOf" srcId="{42FEF9B7-722C-4EAC-BECC-30A9EA033681}" destId="{14FB96C2-675E-43D3-8169-B66D92611043}" srcOrd="16" destOrd="0" presId="urn:microsoft.com/office/officeart/2008/layout/LinedList"/>
    <dgm:cxn modelId="{68854FEB-90FB-410E-AA06-F83E15A2F3B5}" type="presParOf" srcId="{42FEF9B7-722C-4EAC-BECC-30A9EA033681}" destId="{9633E880-EC2E-4B1A-A523-B9932E8E14C6}" srcOrd="17" destOrd="0" presId="urn:microsoft.com/office/officeart/2008/layout/LinedList"/>
    <dgm:cxn modelId="{47483C7C-ACD7-441D-BCB6-5FA0E173A795}" type="presParOf" srcId="{9633E880-EC2E-4B1A-A523-B9932E8E14C6}" destId="{528AD3BC-3826-4EDC-AE3B-A21A2AAF2DCD}" srcOrd="0" destOrd="0" presId="urn:microsoft.com/office/officeart/2008/layout/LinedList"/>
    <dgm:cxn modelId="{3EDADE3E-073C-4592-8ACD-82DB2FFDD828}" type="presParOf" srcId="{9633E880-EC2E-4B1A-A523-B9932E8E14C6}" destId="{ECF9B650-FBD8-4F61-84CC-BE1861E16761}" srcOrd="1" destOrd="0" presId="urn:microsoft.com/office/officeart/2008/layout/LinedList"/>
    <dgm:cxn modelId="{D5F4BE4A-BC55-411E-8539-1182D60A0474}" type="presParOf" srcId="{42FEF9B7-722C-4EAC-BECC-30A9EA033681}" destId="{07F8E0F7-743B-4984-8F81-4A4A7A3A8F5C}" srcOrd="18" destOrd="0" presId="urn:microsoft.com/office/officeart/2008/layout/LinedList"/>
    <dgm:cxn modelId="{4F19D01C-B189-4153-A2E9-6D8051D06FFC}" type="presParOf" srcId="{42FEF9B7-722C-4EAC-BECC-30A9EA033681}" destId="{CC8AEE39-1C1A-412D-A51B-00885FC9F7FA}" srcOrd="19" destOrd="0" presId="urn:microsoft.com/office/officeart/2008/layout/LinedList"/>
    <dgm:cxn modelId="{1A2B905F-B5B9-45CB-B02F-CAC89E88A833}" type="presParOf" srcId="{CC8AEE39-1C1A-412D-A51B-00885FC9F7FA}" destId="{EE93223E-BDCC-4979-84EF-049C49931CAF}" srcOrd="0" destOrd="0" presId="urn:microsoft.com/office/officeart/2008/layout/LinedList"/>
    <dgm:cxn modelId="{4E452CB7-FA54-42F9-977C-E3CA8E6A100E}" type="presParOf" srcId="{CC8AEE39-1C1A-412D-A51B-00885FC9F7FA}" destId="{AE1009CD-4EAD-4DC0-B870-9C5C0D9D4A12}"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0711F7-62A6-4A2C-8AAE-1E042A70132F}" type="doc">
      <dgm:prSet loTypeId="urn:microsoft.com/office/officeart/2005/8/layout/target3" loCatId="list" qsTypeId="urn:microsoft.com/office/officeart/2005/8/quickstyle/simple1" qsCatId="simple" csTypeId="urn:microsoft.com/office/officeart/2005/8/colors/accent1_2" csCatId="accent1"/>
      <dgm:spPr/>
      <dgm:t>
        <a:bodyPr/>
        <a:lstStyle/>
        <a:p>
          <a:endParaRPr lang="en-IN"/>
        </a:p>
      </dgm:t>
    </dgm:pt>
    <dgm:pt modelId="{342D121A-7AC9-4C37-BCDB-17FBDC437A54}" type="pres">
      <dgm:prSet presAssocID="{F80711F7-62A6-4A2C-8AAE-1E042A70132F}" presName="Name0" presStyleCnt="0">
        <dgm:presLayoutVars>
          <dgm:chMax val="7"/>
          <dgm:dir/>
          <dgm:animLvl val="lvl"/>
          <dgm:resizeHandles val="exact"/>
        </dgm:presLayoutVars>
      </dgm:prSet>
      <dgm:spPr/>
      <dgm:t>
        <a:bodyPr/>
        <a:lstStyle/>
        <a:p>
          <a:endParaRPr lang="en-IN"/>
        </a:p>
      </dgm:t>
    </dgm:pt>
  </dgm:ptLst>
  <dgm:cxnLst>
    <dgm:cxn modelId="{6696DA9B-8BAA-47E6-B10F-7851F298C9CE}" type="presOf" srcId="{F80711F7-62A6-4A2C-8AAE-1E042A70132F}" destId="{342D121A-7AC9-4C37-BCDB-17FBDC437A54}" srcOrd="0"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2C731A-EBA0-498F-95BB-F5DD993EAAF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0C999F04-4DDB-4D77-AD80-4DD9E65DA362}">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Increases flow due to thickening of the flow.</a:t>
          </a:r>
        </a:p>
        <a:p>
          <a:pPr rtl="0"/>
          <a:endParaRPr lang="en-IN" sz="2000" i="1" dirty="0">
            <a:solidFill>
              <a:schemeClr val="tx1">
                <a:lumMod val="95000"/>
                <a:lumOff val="5000"/>
              </a:schemeClr>
            </a:solidFill>
          </a:endParaRPr>
        </a:p>
      </dgm:t>
    </dgm:pt>
    <dgm:pt modelId="{F218B87F-3535-4473-A645-4C86428DEF48}" type="parTrans" cxnId="{8EE80EEB-86F2-456D-BAA0-93FE4A2D83C8}">
      <dgm:prSet/>
      <dgm:spPr/>
      <dgm:t>
        <a:bodyPr/>
        <a:lstStyle/>
        <a:p>
          <a:endParaRPr lang="en-IN"/>
        </a:p>
      </dgm:t>
    </dgm:pt>
    <dgm:pt modelId="{27BF406F-2BBE-4478-8E8B-99629A62C7EE}" type="sibTrans" cxnId="{8EE80EEB-86F2-456D-BAA0-93FE4A2D83C8}">
      <dgm:prSet/>
      <dgm:spPr/>
      <dgm:t>
        <a:bodyPr/>
        <a:lstStyle/>
        <a:p>
          <a:endParaRPr lang="en-IN"/>
        </a:p>
      </dgm:t>
    </dgm:pt>
    <dgm:pt modelId="{FD22B29E-4D1A-4422-90A0-4E7FC7C86EE8}">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Changes in pressure has little effect on efficiency.</a:t>
          </a:r>
          <a:endParaRPr lang="en-IN" sz="2000" i="1" dirty="0">
            <a:solidFill>
              <a:schemeClr val="tx1">
                <a:lumMod val="95000"/>
                <a:lumOff val="5000"/>
              </a:schemeClr>
            </a:solidFill>
            <a:latin typeface="Times New Roman" pitchFamily="18" charset="0"/>
            <a:cs typeface="Times New Roman" pitchFamily="18" charset="0"/>
          </a:endParaRPr>
        </a:p>
      </dgm:t>
    </dgm:pt>
    <dgm:pt modelId="{5EBE2781-72BC-47B9-887D-E9CDD72F2F4B}" type="parTrans" cxnId="{631CBD57-6464-415C-9442-35B85133F165}">
      <dgm:prSet/>
      <dgm:spPr/>
      <dgm:t>
        <a:bodyPr/>
        <a:lstStyle/>
        <a:p>
          <a:endParaRPr lang="en-IN"/>
        </a:p>
      </dgm:t>
    </dgm:pt>
    <dgm:pt modelId="{FDE4B5D8-90BD-4105-83AF-9960C2E3F4DD}" type="sibTrans" cxnId="{631CBD57-6464-415C-9442-35B85133F165}">
      <dgm:prSet/>
      <dgm:spPr/>
      <dgm:t>
        <a:bodyPr/>
        <a:lstStyle/>
        <a:p>
          <a:endParaRPr lang="en-IN"/>
        </a:p>
      </dgm:t>
    </dgm:pt>
    <dgm:pt modelId="{01C22301-8A32-4FC0-932F-B7B2E34A569C}">
      <dgm:prSet custT="1"/>
      <dgm:spPr/>
      <dgm:t>
        <a:bodyPr/>
        <a:lstStyle/>
        <a:p>
          <a:pPr rtl="0"/>
          <a:r>
            <a:rPr lang="en-IN" sz="2000" i="1" dirty="0" smtClean="0">
              <a:solidFill>
                <a:schemeClr val="tx1">
                  <a:lumMod val="95000"/>
                  <a:lumOff val="5000"/>
                </a:schemeClr>
              </a:solidFill>
              <a:latin typeface="Times New Roman" pitchFamily="18" charset="0"/>
              <a:cs typeface="Times New Roman" pitchFamily="18" charset="0"/>
            </a:rPr>
            <a:t>Very efficient with high viscosity.</a:t>
          </a:r>
          <a:endParaRPr lang="en-IN" sz="2000" i="1" dirty="0">
            <a:solidFill>
              <a:schemeClr val="tx1">
                <a:lumMod val="95000"/>
                <a:lumOff val="5000"/>
              </a:schemeClr>
            </a:solidFill>
            <a:latin typeface="Times New Roman" pitchFamily="18" charset="0"/>
            <a:cs typeface="Times New Roman" pitchFamily="18" charset="0"/>
          </a:endParaRPr>
        </a:p>
      </dgm:t>
    </dgm:pt>
    <dgm:pt modelId="{6EEEB77C-37A6-430D-878D-F6D3F058ECE3}" type="parTrans" cxnId="{D31A9493-3938-4559-9260-2321C6C8750C}">
      <dgm:prSet/>
      <dgm:spPr/>
      <dgm:t>
        <a:bodyPr/>
        <a:lstStyle/>
        <a:p>
          <a:endParaRPr lang="en-IN"/>
        </a:p>
      </dgm:t>
    </dgm:pt>
    <dgm:pt modelId="{6F26B09E-5435-47AD-8D27-B48A01E2E959}" type="sibTrans" cxnId="{D31A9493-3938-4559-9260-2321C6C8750C}">
      <dgm:prSet/>
      <dgm:spPr/>
      <dgm:t>
        <a:bodyPr/>
        <a:lstStyle/>
        <a:p>
          <a:endParaRPr lang="en-IN"/>
        </a:p>
      </dgm:t>
    </dgm:pt>
    <dgm:pt modelId="{F17ADE96-EA49-4CA7-8C40-5097B4171E2B}" type="pres">
      <dgm:prSet presAssocID="{202C731A-EBA0-498F-95BB-F5DD993EAAF7}" presName="vert0" presStyleCnt="0">
        <dgm:presLayoutVars>
          <dgm:dir/>
          <dgm:animOne val="branch"/>
          <dgm:animLvl val="lvl"/>
        </dgm:presLayoutVars>
      </dgm:prSet>
      <dgm:spPr/>
      <dgm:t>
        <a:bodyPr/>
        <a:lstStyle/>
        <a:p>
          <a:endParaRPr lang="en-IN"/>
        </a:p>
      </dgm:t>
    </dgm:pt>
    <dgm:pt modelId="{8A401A86-E800-4EEC-8DB4-A6BFA339FC70}" type="pres">
      <dgm:prSet presAssocID="{0C999F04-4DDB-4D77-AD80-4DD9E65DA362}" presName="thickLine" presStyleLbl="alignNode1" presStyleIdx="0" presStyleCnt="3"/>
      <dgm:spPr/>
    </dgm:pt>
    <dgm:pt modelId="{928A8E18-AC56-426E-83C6-5052B02C28F5}" type="pres">
      <dgm:prSet presAssocID="{0C999F04-4DDB-4D77-AD80-4DD9E65DA362}" presName="horz1" presStyleCnt="0"/>
      <dgm:spPr/>
    </dgm:pt>
    <dgm:pt modelId="{906297B9-79AA-40B9-B89C-64BDEF66D8DD}" type="pres">
      <dgm:prSet presAssocID="{0C999F04-4DDB-4D77-AD80-4DD9E65DA362}" presName="tx1" presStyleLbl="revTx" presStyleIdx="0" presStyleCnt="3"/>
      <dgm:spPr/>
      <dgm:t>
        <a:bodyPr/>
        <a:lstStyle/>
        <a:p>
          <a:endParaRPr lang="en-IN"/>
        </a:p>
      </dgm:t>
    </dgm:pt>
    <dgm:pt modelId="{4440EB4A-1696-4C3E-8816-F4662FB3EFDD}" type="pres">
      <dgm:prSet presAssocID="{0C999F04-4DDB-4D77-AD80-4DD9E65DA362}" presName="vert1" presStyleCnt="0"/>
      <dgm:spPr/>
    </dgm:pt>
    <dgm:pt modelId="{DC9A8456-F7F1-4214-9217-045EC1DBE4F6}" type="pres">
      <dgm:prSet presAssocID="{FD22B29E-4D1A-4422-90A0-4E7FC7C86EE8}" presName="thickLine" presStyleLbl="alignNode1" presStyleIdx="1" presStyleCnt="3"/>
      <dgm:spPr/>
    </dgm:pt>
    <dgm:pt modelId="{7A557980-96F7-46B1-98DB-7C360BF1DB75}" type="pres">
      <dgm:prSet presAssocID="{FD22B29E-4D1A-4422-90A0-4E7FC7C86EE8}" presName="horz1" presStyleCnt="0"/>
      <dgm:spPr/>
    </dgm:pt>
    <dgm:pt modelId="{857372F9-5062-417D-8F6E-CA0B574CB608}" type="pres">
      <dgm:prSet presAssocID="{FD22B29E-4D1A-4422-90A0-4E7FC7C86EE8}" presName="tx1" presStyleLbl="revTx" presStyleIdx="1" presStyleCnt="3"/>
      <dgm:spPr/>
      <dgm:t>
        <a:bodyPr/>
        <a:lstStyle/>
        <a:p>
          <a:endParaRPr lang="en-IN"/>
        </a:p>
      </dgm:t>
    </dgm:pt>
    <dgm:pt modelId="{84ACE2E7-8967-4F5A-B178-84946BA6C5FB}" type="pres">
      <dgm:prSet presAssocID="{FD22B29E-4D1A-4422-90A0-4E7FC7C86EE8}" presName="vert1" presStyleCnt="0"/>
      <dgm:spPr/>
    </dgm:pt>
    <dgm:pt modelId="{F0988168-85A6-43FB-8F9B-36C5FC3D2061}" type="pres">
      <dgm:prSet presAssocID="{01C22301-8A32-4FC0-932F-B7B2E34A569C}" presName="thickLine" presStyleLbl="alignNode1" presStyleIdx="2" presStyleCnt="3"/>
      <dgm:spPr/>
    </dgm:pt>
    <dgm:pt modelId="{1F8B0DF9-66A2-41A9-B88D-3335987F3D2F}" type="pres">
      <dgm:prSet presAssocID="{01C22301-8A32-4FC0-932F-B7B2E34A569C}" presName="horz1" presStyleCnt="0"/>
      <dgm:spPr/>
    </dgm:pt>
    <dgm:pt modelId="{2A6A9E3B-E265-4636-9B16-929D6F2936E9}" type="pres">
      <dgm:prSet presAssocID="{01C22301-8A32-4FC0-932F-B7B2E34A569C}" presName="tx1" presStyleLbl="revTx" presStyleIdx="2" presStyleCnt="3"/>
      <dgm:spPr/>
      <dgm:t>
        <a:bodyPr/>
        <a:lstStyle/>
        <a:p>
          <a:endParaRPr lang="en-IN"/>
        </a:p>
      </dgm:t>
    </dgm:pt>
    <dgm:pt modelId="{4C4FCE8D-8EC8-4341-9D32-03D8ABA27484}" type="pres">
      <dgm:prSet presAssocID="{01C22301-8A32-4FC0-932F-B7B2E34A569C}" presName="vert1" presStyleCnt="0"/>
      <dgm:spPr/>
    </dgm:pt>
  </dgm:ptLst>
  <dgm:cxnLst>
    <dgm:cxn modelId="{F9A5B8E3-0AEC-4FD9-8D26-0894A0767824}" type="presOf" srcId="{0C999F04-4DDB-4D77-AD80-4DD9E65DA362}" destId="{906297B9-79AA-40B9-B89C-64BDEF66D8DD}" srcOrd="0" destOrd="0" presId="urn:microsoft.com/office/officeart/2008/layout/LinedList"/>
    <dgm:cxn modelId="{D31A9493-3938-4559-9260-2321C6C8750C}" srcId="{202C731A-EBA0-498F-95BB-F5DD993EAAF7}" destId="{01C22301-8A32-4FC0-932F-B7B2E34A569C}" srcOrd="2" destOrd="0" parTransId="{6EEEB77C-37A6-430D-878D-F6D3F058ECE3}" sibTransId="{6F26B09E-5435-47AD-8D27-B48A01E2E959}"/>
    <dgm:cxn modelId="{8EE80EEB-86F2-456D-BAA0-93FE4A2D83C8}" srcId="{202C731A-EBA0-498F-95BB-F5DD993EAAF7}" destId="{0C999F04-4DDB-4D77-AD80-4DD9E65DA362}" srcOrd="0" destOrd="0" parTransId="{F218B87F-3535-4473-A645-4C86428DEF48}" sibTransId="{27BF406F-2BBE-4478-8E8B-99629A62C7EE}"/>
    <dgm:cxn modelId="{1760B1FD-F6E8-47AB-804F-CAC200183417}" type="presOf" srcId="{202C731A-EBA0-498F-95BB-F5DD993EAAF7}" destId="{F17ADE96-EA49-4CA7-8C40-5097B4171E2B}" srcOrd="0" destOrd="0" presId="urn:microsoft.com/office/officeart/2008/layout/LinedList"/>
    <dgm:cxn modelId="{631CBD57-6464-415C-9442-35B85133F165}" srcId="{202C731A-EBA0-498F-95BB-F5DD993EAAF7}" destId="{FD22B29E-4D1A-4422-90A0-4E7FC7C86EE8}" srcOrd="1" destOrd="0" parTransId="{5EBE2781-72BC-47B9-887D-E9CDD72F2F4B}" sibTransId="{FDE4B5D8-90BD-4105-83AF-9960C2E3F4DD}"/>
    <dgm:cxn modelId="{2F970830-E41A-49B0-9484-A7C57DFCB6DE}" type="presOf" srcId="{01C22301-8A32-4FC0-932F-B7B2E34A569C}" destId="{2A6A9E3B-E265-4636-9B16-929D6F2936E9}" srcOrd="0" destOrd="0" presId="urn:microsoft.com/office/officeart/2008/layout/LinedList"/>
    <dgm:cxn modelId="{DC63748C-ED22-476F-9386-961C4F89EB0A}" type="presOf" srcId="{FD22B29E-4D1A-4422-90A0-4E7FC7C86EE8}" destId="{857372F9-5062-417D-8F6E-CA0B574CB608}" srcOrd="0" destOrd="0" presId="urn:microsoft.com/office/officeart/2008/layout/LinedList"/>
    <dgm:cxn modelId="{1C17BBEB-BE14-4DB5-9BE4-F7719A89182C}" type="presParOf" srcId="{F17ADE96-EA49-4CA7-8C40-5097B4171E2B}" destId="{8A401A86-E800-4EEC-8DB4-A6BFA339FC70}" srcOrd="0" destOrd="0" presId="urn:microsoft.com/office/officeart/2008/layout/LinedList"/>
    <dgm:cxn modelId="{F89420CA-9CB8-48A6-8DD6-D64FBEA78FFC}" type="presParOf" srcId="{F17ADE96-EA49-4CA7-8C40-5097B4171E2B}" destId="{928A8E18-AC56-426E-83C6-5052B02C28F5}" srcOrd="1" destOrd="0" presId="urn:microsoft.com/office/officeart/2008/layout/LinedList"/>
    <dgm:cxn modelId="{368A082C-E67B-4710-8811-4C2A75AC97AF}" type="presParOf" srcId="{928A8E18-AC56-426E-83C6-5052B02C28F5}" destId="{906297B9-79AA-40B9-B89C-64BDEF66D8DD}" srcOrd="0" destOrd="0" presId="urn:microsoft.com/office/officeart/2008/layout/LinedList"/>
    <dgm:cxn modelId="{05A2E6E4-1E12-43FE-93F0-4931004B8B94}" type="presParOf" srcId="{928A8E18-AC56-426E-83C6-5052B02C28F5}" destId="{4440EB4A-1696-4C3E-8816-F4662FB3EFDD}" srcOrd="1" destOrd="0" presId="urn:microsoft.com/office/officeart/2008/layout/LinedList"/>
    <dgm:cxn modelId="{08569B0C-A593-4AF3-9EFE-F58BC012EE47}" type="presParOf" srcId="{F17ADE96-EA49-4CA7-8C40-5097B4171E2B}" destId="{DC9A8456-F7F1-4214-9217-045EC1DBE4F6}" srcOrd="2" destOrd="0" presId="urn:microsoft.com/office/officeart/2008/layout/LinedList"/>
    <dgm:cxn modelId="{F529225B-FC7A-4DE4-A10A-608A58A779C2}" type="presParOf" srcId="{F17ADE96-EA49-4CA7-8C40-5097B4171E2B}" destId="{7A557980-96F7-46B1-98DB-7C360BF1DB75}" srcOrd="3" destOrd="0" presId="urn:microsoft.com/office/officeart/2008/layout/LinedList"/>
    <dgm:cxn modelId="{38D0C935-16E0-4C2B-B145-22BD90E73C46}" type="presParOf" srcId="{7A557980-96F7-46B1-98DB-7C360BF1DB75}" destId="{857372F9-5062-417D-8F6E-CA0B574CB608}" srcOrd="0" destOrd="0" presId="urn:microsoft.com/office/officeart/2008/layout/LinedList"/>
    <dgm:cxn modelId="{625BDF47-BB68-4743-AD4F-F8556FAC3C31}" type="presParOf" srcId="{7A557980-96F7-46B1-98DB-7C360BF1DB75}" destId="{84ACE2E7-8967-4F5A-B178-84946BA6C5FB}" srcOrd="1" destOrd="0" presId="urn:microsoft.com/office/officeart/2008/layout/LinedList"/>
    <dgm:cxn modelId="{F4651D97-21CB-42FF-AD95-71F9668D29F8}" type="presParOf" srcId="{F17ADE96-EA49-4CA7-8C40-5097B4171E2B}" destId="{F0988168-85A6-43FB-8F9B-36C5FC3D2061}" srcOrd="4" destOrd="0" presId="urn:microsoft.com/office/officeart/2008/layout/LinedList"/>
    <dgm:cxn modelId="{DA39F769-3C28-4C3E-88BC-0A02F7118B9E}" type="presParOf" srcId="{F17ADE96-EA49-4CA7-8C40-5097B4171E2B}" destId="{1F8B0DF9-66A2-41A9-B88D-3335987F3D2F}" srcOrd="5" destOrd="0" presId="urn:microsoft.com/office/officeart/2008/layout/LinedList"/>
    <dgm:cxn modelId="{094EA247-31A5-4A5A-AFBD-9219B67D6BF9}" type="presParOf" srcId="{1F8B0DF9-66A2-41A9-B88D-3335987F3D2F}" destId="{2A6A9E3B-E265-4636-9B16-929D6F2936E9}" srcOrd="0" destOrd="0" presId="urn:microsoft.com/office/officeart/2008/layout/LinedList"/>
    <dgm:cxn modelId="{217C647D-9E55-4264-BBFA-978A040A072A}" type="presParOf" srcId="{1F8B0DF9-66A2-41A9-B88D-3335987F3D2F}" destId="{4C4FCE8D-8EC8-4341-9D32-03D8ABA27484}"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7E9604-61A9-447B-AB83-8C03E590671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EF08D3A7-6CDD-45A3-A6B9-DF018F95CD1C}">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Loses flow as the viscosity goes up.</a:t>
          </a:r>
          <a:endParaRPr lang="en-IN" sz="2000" i="1" dirty="0">
            <a:solidFill>
              <a:schemeClr val="tx1">
                <a:lumMod val="95000"/>
                <a:lumOff val="5000"/>
              </a:schemeClr>
            </a:solidFill>
            <a:latin typeface="Times New Roman" pitchFamily="18" charset="0"/>
            <a:cs typeface="Times New Roman" pitchFamily="18" charset="0"/>
          </a:endParaRPr>
        </a:p>
      </dgm:t>
    </dgm:pt>
    <dgm:pt modelId="{87AD406D-9881-4069-ADCF-C48E04A7B18F}" type="parTrans" cxnId="{E255DCD9-7092-485B-8DBE-0BB4D925E336}">
      <dgm:prSet/>
      <dgm:spPr/>
      <dgm:t>
        <a:bodyPr/>
        <a:lstStyle/>
        <a:p>
          <a:endParaRPr lang="en-IN"/>
        </a:p>
      </dgm:t>
    </dgm:pt>
    <dgm:pt modelId="{BC6B51C3-6155-41CC-8193-FB0C52E5790C}" type="sibTrans" cxnId="{E255DCD9-7092-485B-8DBE-0BB4D925E336}">
      <dgm:prSet/>
      <dgm:spPr/>
      <dgm:t>
        <a:bodyPr/>
        <a:lstStyle/>
        <a:p>
          <a:endParaRPr lang="en-IN"/>
        </a:p>
      </dgm:t>
    </dgm:pt>
    <dgm:pt modelId="{A4079952-2639-493D-9177-6F209A2B07DC}">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Changes in pressure has a dramatic effect on efficiency.</a:t>
          </a:r>
          <a:endParaRPr lang="en-IN" sz="2000" i="1" dirty="0">
            <a:solidFill>
              <a:schemeClr val="tx1">
                <a:lumMod val="95000"/>
                <a:lumOff val="5000"/>
              </a:schemeClr>
            </a:solidFill>
            <a:latin typeface="Times New Roman" pitchFamily="18" charset="0"/>
            <a:cs typeface="Times New Roman" pitchFamily="18" charset="0"/>
          </a:endParaRPr>
        </a:p>
      </dgm:t>
    </dgm:pt>
    <dgm:pt modelId="{3165A7C7-4389-49F8-A3B2-9323E92D2228}" type="parTrans" cxnId="{3BF8B135-43EB-45CD-B595-2E7FC7414CE6}">
      <dgm:prSet/>
      <dgm:spPr/>
      <dgm:t>
        <a:bodyPr/>
        <a:lstStyle/>
        <a:p>
          <a:endParaRPr lang="en-IN"/>
        </a:p>
      </dgm:t>
    </dgm:pt>
    <dgm:pt modelId="{F16C4B4C-40C1-45D3-9BA0-BA52FF379183}" type="sibTrans" cxnId="{3BF8B135-43EB-45CD-B595-2E7FC7414CE6}">
      <dgm:prSet/>
      <dgm:spPr/>
      <dgm:t>
        <a:bodyPr/>
        <a:lstStyle/>
        <a:p>
          <a:endParaRPr lang="en-IN"/>
        </a:p>
      </dgm:t>
    </dgm:pt>
    <dgm:pt modelId="{716DE42A-A145-4243-97F8-5C8DF23794FB}">
      <dgm:prSet custT="1"/>
      <dgm:spPr/>
      <dgm:t>
        <a:bodyPr/>
        <a:lstStyle/>
        <a:p>
          <a:pPr rtl="0"/>
          <a:r>
            <a:rPr lang="en-IN" sz="2000" i="1" dirty="0" smtClean="0">
              <a:solidFill>
                <a:schemeClr val="tx1">
                  <a:lumMod val="95000"/>
                  <a:lumOff val="5000"/>
                </a:schemeClr>
              </a:solidFill>
              <a:latin typeface="Times New Roman" pitchFamily="18" charset="0"/>
              <a:cs typeface="Times New Roman" pitchFamily="18" charset="0"/>
            </a:rPr>
            <a:t>Very inefficient at even modest viscosity.</a:t>
          </a:r>
          <a:endParaRPr lang="en-IN" sz="2000" i="1" dirty="0">
            <a:solidFill>
              <a:schemeClr val="tx1">
                <a:lumMod val="95000"/>
                <a:lumOff val="5000"/>
              </a:schemeClr>
            </a:solidFill>
            <a:latin typeface="Times New Roman" pitchFamily="18" charset="0"/>
            <a:cs typeface="Times New Roman" pitchFamily="18" charset="0"/>
          </a:endParaRPr>
        </a:p>
      </dgm:t>
    </dgm:pt>
    <dgm:pt modelId="{EA4413B3-846C-4D33-854D-7240E4561EB3}" type="parTrans" cxnId="{338AF2D3-56C1-421D-A3A1-00AF3B2A9EEB}">
      <dgm:prSet/>
      <dgm:spPr/>
      <dgm:t>
        <a:bodyPr/>
        <a:lstStyle/>
        <a:p>
          <a:endParaRPr lang="en-IN"/>
        </a:p>
      </dgm:t>
    </dgm:pt>
    <dgm:pt modelId="{62281C44-8B16-4060-8909-FE3CA9379A25}" type="sibTrans" cxnId="{338AF2D3-56C1-421D-A3A1-00AF3B2A9EEB}">
      <dgm:prSet/>
      <dgm:spPr/>
      <dgm:t>
        <a:bodyPr/>
        <a:lstStyle/>
        <a:p>
          <a:endParaRPr lang="en-IN"/>
        </a:p>
      </dgm:t>
    </dgm:pt>
    <dgm:pt modelId="{792DAC4D-C83B-4B3B-817B-8F5C81DDD756}" type="pres">
      <dgm:prSet presAssocID="{787E9604-61A9-447B-AB83-8C03E5906710}" presName="vert0" presStyleCnt="0">
        <dgm:presLayoutVars>
          <dgm:dir/>
          <dgm:animOne val="branch"/>
          <dgm:animLvl val="lvl"/>
        </dgm:presLayoutVars>
      </dgm:prSet>
      <dgm:spPr/>
      <dgm:t>
        <a:bodyPr/>
        <a:lstStyle/>
        <a:p>
          <a:endParaRPr lang="en-IN"/>
        </a:p>
      </dgm:t>
    </dgm:pt>
    <dgm:pt modelId="{A6E161AF-1D36-46BB-AA74-D4FEAEBE0E8C}" type="pres">
      <dgm:prSet presAssocID="{EF08D3A7-6CDD-45A3-A6B9-DF018F95CD1C}" presName="thickLine" presStyleLbl="alignNode1" presStyleIdx="0" presStyleCnt="3"/>
      <dgm:spPr/>
    </dgm:pt>
    <dgm:pt modelId="{B90D4FFD-ABDF-467D-B8E1-A7099982EFC1}" type="pres">
      <dgm:prSet presAssocID="{EF08D3A7-6CDD-45A3-A6B9-DF018F95CD1C}" presName="horz1" presStyleCnt="0"/>
      <dgm:spPr/>
    </dgm:pt>
    <dgm:pt modelId="{DDEFE363-A75E-41EB-B66F-AF1252B53BF1}" type="pres">
      <dgm:prSet presAssocID="{EF08D3A7-6CDD-45A3-A6B9-DF018F95CD1C}" presName="tx1" presStyleLbl="revTx" presStyleIdx="0" presStyleCnt="3"/>
      <dgm:spPr/>
      <dgm:t>
        <a:bodyPr/>
        <a:lstStyle/>
        <a:p>
          <a:endParaRPr lang="en-IN"/>
        </a:p>
      </dgm:t>
    </dgm:pt>
    <dgm:pt modelId="{2BEBACC5-FFAC-489F-954F-4356D4D0A318}" type="pres">
      <dgm:prSet presAssocID="{EF08D3A7-6CDD-45A3-A6B9-DF018F95CD1C}" presName="vert1" presStyleCnt="0"/>
      <dgm:spPr/>
    </dgm:pt>
    <dgm:pt modelId="{F6356FED-43E6-4D00-B3DE-D9D7F07C4F4E}" type="pres">
      <dgm:prSet presAssocID="{A4079952-2639-493D-9177-6F209A2B07DC}" presName="thickLine" presStyleLbl="alignNode1" presStyleIdx="1" presStyleCnt="3"/>
      <dgm:spPr/>
    </dgm:pt>
    <dgm:pt modelId="{32FAADAD-03A4-4467-AD70-D9F64799B5BA}" type="pres">
      <dgm:prSet presAssocID="{A4079952-2639-493D-9177-6F209A2B07DC}" presName="horz1" presStyleCnt="0"/>
      <dgm:spPr/>
    </dgm:pt>
    <dgm:pt modelId="{9B4878D3-3BDF-4312-8706-A736A9EFA49C}" type="pres">
      <dgm:prSet presAssocID="{A4079952-2639-493D-9177-6F209A2B07DC}" presName="tx1" presStyleLbl="revTx" presStyleIdx="1" presStyleCnt="3"/>
      <dgm:spPr/>
      <dgm:t>
        <a:bodyPr/>
        <a:lstStyle/>
        <a:p>
          <a:endParaRPr lang="en-IN"/>
        </a:p>
      </dgm:t>
    </dgm:pt>
    <dgm:pt modelId="{859EFE3B-A9E2-461C-ABEB-32EB39A9D064}" type="pres">
      <dgm:prSet presAssocID="{A4079952-2639-493D-9177-6F209A2B07DC}" presName="vert1" presStyleCnt="0"/>
      <dgm:spPr/>
    </dgm:pt>
    <dgm:pt modelId="{E8F0668D-D8E8-4232-93AE-7412D23FD539}" type="pres">
      <dgm:prSet presAssocID="{716DE42A-A145-4243-97F8-5C8DF23794FB}" presName="thickLine" presStyleLbl="alignNode1" presStyleIdx="2" presStyleCnt="3"/>
      <dgm:spPr/>
    </dgm:pt>
    <dgm:pt modelId="{FA99F70F-C6C5-40EE-A989-2FF618A1C822}" type="pres">
      <dgm:prSet presAssocID="{716DE42A-A145-4243-97F8-5C8DF23794FB}" presName="horz1" presStyleCnt="0"/>
      <dgm:spPr/>
    </dgm:pt>
    <dgm:pt modelId="{74FD6E96-994C-447A-A43B-D6339DD2B0F0}" type="pres">
      <dgm:prSet presAssocID="{716DE42A-A145-4243-97F8-5C8DF23794FB}" presName="tx1" presStyleLbl="revTx" presStyleIdx="2" presStyleCnt="3"/>
      <dgm:spPr/>
      <dgm:t>
        <a:bodyPr/>
        <a:lstStyle/>
        <a:p>
          <a:endParaRPr lang="en-IN"/>
        </a:p>
      </dgm:t>
    </dgm:pt>
    <dgm:pt modelId="{0CAE8232-5189-4239-9A1C-E1017CA9B920}" type="pres">
      <dgm:prSet presAssocID="{716DE42A-A145-4243-97F8-5C8DF23794FB}" presName="vert1" presStyleCnt="0"/>
      <dgm:spPr/>
    </dgm:pt>
  </dgm:ptLst>
  <dgm:cxnLst>
    <dgm:cxn modelId="{338AF2D3-56C1-421D-A3A1-00AF3B2A9EEB}" srcId="{787E9604-61A9-447B-AB83-8C03E5906710}" destId="{716DE42A-A145-4243-97F8-5C8DF23794FB}" srcOrd="2" destOrd="0" parTransId="{EA4413B3-846C-4D33-854D-7240E4561EB3}" sibTransId="{62281C44-8B16-4060-8909-FE3CA9379A25}"/>
    <dgm:cxn modelId="{3BF8B135-43EB-45CD-B595-2E7FC7414CE6}" srcId="{787E9604-61A9-447B-AB83-8C03E5906710}" destId="{A4079952-2639-493D-9177-6F209A2B07DC}" srcOrd="1" destOrd="0" parTransId="{3165A7C7-4389-49F8-A3B2-9323E92D2228}" sibTransId="{F16C4B4C-40C1-45D3-9BA0-BA52FF379183}"/>
    <dgm:cxn modelId="{1F107B0C-A8DB-41EE-8E85-4CEA6EF660A3}" type="presOf" srcId="{A4079952-2639-493D-9177-6F209A2B07DC}" destId="{9B4878D3-3BDF-4312-8706-A736A9EFA49C}" srcOrd="0" destOrd="0" presId="urn:microsoft.com/office/officeart/2008/layout/LinedList"/>
    <dgm:cxn modelId="{53FEDF4F-8F02-4B66-922C-9E28B2F2FD60}" type="presOf" srcId="{716DE42A-A145-4243-97F8-5C8DF23794FB}" destId="{74FD6E96-994C-447A-A43B-D6339DD2B0F0}" srcOrd="0" destOrd="0" presId="urn:microsoft.com/office/officeart/2008/layout/LinedList"/>
    <dgm:cxn modelId="{E255DCD9-7092-485B-8DBE-0BB4D925E336}" srcId="{787E9604-61A9-447B-AB83-8C03E5906710}" destId="{EF08D3A7-6CDD-45A3-A6B9-DF018F95CD1C}" srcOrd="0" destOrd="0" parTransId="{87AD406D-9881-4069-ADCF-C48E04A7B18F}" sibTransId="{BC6B51C3-6155-41CC-8193-FB0C52E5790C}"/>
    <dgm:cxn modelId="{E950E205-5965-4DE7-91A1-A90E5A558AD6}" type="presOf" srcId="{EF08D3A7-6CDD-45A3-A6B9-DF018F95CD1C}" destId="{DDEFE363-A75E-41EB-B66F-AF1252B53BF1}" srcOrd="0" destOrd="0" presId="urn:microsoft.com/office/officeart/2008/layout/LinedList"/>
    <dgm:cxn modelId="{12A22E61-81D2-41A4-B9C6-B0FC5558A504}" type="presOf" srcId="{787E9604-61A9-447B-AB83-8C03E5906710}" destId="{792DAC4D-C83B-4B3B-817B-8F5C81DDD756}" srcOrd="0" destOrd="0" presId="urn:microsoft.com/office/officeart/2008/layout/LinedList"/>
    <dgm:cxn modelId="{4536E342-9CF0-472A-9293-3A291E5A0730}" type="presParOf" srcId="{792DAC4D-C83B-4B3B-817B-8F5C81DDD756}" destId="{A6E161AF-1D36-46BB-AA74-D4FEAEBE0E8C}" srcOrd="0" destOrd="0" presId="urn:microsoft.com/office/officeart/2008/layout/LinedList"/>
    <dgm:cxn modelId="{8A9F97EE-AF43-4D26-9D75-77CFA0423F85}" type="presParOf" srcId="{792DAC4D-C83B-4B3B-817B-8F5C81DDD756}" destId="{B90D4FFD-ABDF-467D-B8E1-A7099982EFC1}" srcOrd="1" destOrd="0" presId="urn:microsoft.com/office/officeart/2008/layout/LinedList"/>
    <dgm:cxn modelId="{B3C5AC44-3E51-4A82-89CA-8822029A6CF2}" type="presParOf" srcId="{B90D4FFD-ABDF-467D-B8E1-A7099982EFC1}" destId="{DDEFE363-A75E-41EB-B66F-AF1252B53BF1}" srcOrd="0" destOrd="0" presId="urn:microsoft.com/office/officeart/2008/layout/LinedList"/>
    <dgm:cxn modelId="{81ACFF56-60FD-4095-A1A7-B9436DC1D5FF}" type="presParOf" srcId="{B90D4FFD-ABDF-467D-B8E1-A7099982EFC1}" destId="{2BEBACC5-FFAC-489F-954F-4356D4D0A318}" srcOrd="1" destOrd="0" presId="urn:microsoft.com/office/officeart/2008/layout/LinedList"/>
    <dgm:cxn modelId="{05680074-BE7D-4F0A-B013-07A897BB5077}" type="presParOf" srcId="{792DAC4D-C83B-4B3B-817B-8F5C81DDD756}" destId="{F6356FED-43E6-4D00-B3DE-D9D7F07C4F4E}" srcOrd="2" destOrd="0" presId="urn:microsoft.com/office/officeart/2008/layout/LinedList"/>
    <dgm:cxn modelId="{9D347CDF-2E21-40FA-A58D-73D17E4F78F2}" type="presParOf" srcId="{792DAC4D-C83B-4B3B-817B-8F5C81DDD756}" destId="{32FAADAD-03A4-4467-AD70-D9F64799B5BA}" srcOrd="3" destOrd="0" presId="urn:microsoft.com/office/officeart/2008/layout/LinedList"/>
    <dgm:cxn modelId="{3BB9CF93-C125-43E9-AD4E-B129F3496117}" type="presParOf" srcId="{32FAADAD-03A4-4467-AD70-D9F64799B5BA}" destId="{9B4878D3-3BDF-4312-8706-A736A9EFA49C}" srcOrd="0" destOrd="0" presId="urn:microsoft.com/office/officeart/2008/layout/LinedList"/>
    <dgm:cxn modelId="{21AA4CAF-FCBE-490F-AE9B-074AA157477A}" type="presParOf" srcId="{32FAADAD-03A4-4467-AD70-D9F64799B5BA}" destId="{859EFE3B-A9E2-461C-ABEB-32EB39A9D064}" srcOrd="1" destOrd="0" presId="urn:microsoft.com/office/officeart/2008/layout/LinedList"/>
    <dgm:cxn modelId="{D0A2383D-944D-4A48-BD62-CD174BBC7A34}" type="presParOf" srcId="{792DAC4D-C83B-4B3B-817B-8F5C81DDD756}" destId="{E8F0668D-D8E8-4232-93AE-7412D23FD539}" srcOrd="4" destOrd="0" presId="urn:microsoft.com/office/officeart/2008/layout/LinedList"/>
    <dgm:cxn modelId="{07361704-40BF-4E7F-8435-B6BF0C19A420}" type="presParOf" srcId="{792DAC4D-C83B-4B3B-817B-8F5C81DDD756}" destId="{FA99F70F-C6C5-40EE-A989-2FF618A1C822}" srcOrd="5" destOrd="0" presId="urn:microsoft.com/office/officeart/2008/layout/LinedList"/>
    <dgm:cxn modelId="{380032FF-2BDC-44B3-A4D5-53A9057F5854}" type="presParOf" srcId="{FA99F70F-C6C5-40EE-A989-2FF618A1C822}" destId="{74FD6E96-994C-447A-A43B-D6339DD2B0F0}" srcOrd="0" destOrd="0" presId="urn:microsoft.com/office/officeart/2008/layout/LinedList"/>
    <dgm:cxn modelId="{0C147AAA-2800-4CB1-998C-69DD8A635F4E}" type="presParOf" srcId="{FA99F70F-C6C5-40EE-A989-2FF618A1C822}" destId="{0CAE8232-5189-4239-9A1C-E1017CA9B920}" srcOrd="1"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FFFF1-DAA2-4C40-A70D-47B1845222A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26ED996A-D3FD-4C41-8792-1DFCEE8052F2}">
      <dgm:prSet/>
      <dgm:spPr/>
      <dgm:t>
        <a:bodyPr/>
        <a:lstStyle/>
        <a:p>
          <a:pPr rtl="0"/>
          <a:endParaRPr lang="en-IN" dirty="0">
            <a:solidFill>
              <a:schemeClr val="tx1">
                <a:lumMod val="95000"/>
                <a:lumOff val="5000"/>
              </a:schemeClr>
            </a:solidFill>
            <a:latin typeface="Times New Roman" pitchFamily="18" charset="0"/>
            <a:cs typeface="Times New Roman" pitchFamily="18" charset="0"/>
          </a:endParaRPr>
        </a:p>
      </dgm:t>
    </dgm:pt>
    <dgm:pt modelId="{43AF0EE3-9B12-49D2-84FC-A55289CAF94A}" type="parTrans" cxnId="{F4F7626A-5339-41EF-917B-6500294A4603}">
      <dgm:prSet/>
      <dgm:spPr/>
      <dgm:t>
        <a:bodyPr/>
        <a:lstStyle/>
        <a:p>
          <a:endParaRPr lang="en-IN"/>
        </a:p>
      </dgm:t>
    </dgm:pt>
    <dgm:pt modelId="{B5F90FE5-F008-42BD-8F53-96831DF449A7}" type="sibTrans" cxnId="{F4F7626A-5339-41EF-917B-6500294A4603}">
      <dgm:prSet/>
      <dgm:spPr/>
      <dgm:t>
        <a:bodyPr/>
        <a:lstStyle/>
        <a:p>
          <a:endParaRPr lang="en-IN"/>
        </a:p>
      </dgm:t>
    </dgm:pt>
    <dgm:pt modelId="{016790E3-6E6B-49C1-BAC1-FBC3550A893E}">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Pushing of liquid by a piston that executes a reciprocating motion in a closed fitting cylinder.</a:t>
          </a:r>
          <a:endParaRPr lang="en-IN" sz="2000" i="1" dirty="0">
            <a:solidFill>
              <a:schemeClr val="tx1">
                <a:lumMod val="95000"/>
                <a:lumOff val="5000"/>
              </a:schemeClr>
            </a:solidFill>
            <a:latin typeface="Times New Roman" pitchFamily="18" charset="0"/>
            <a:cs typeface="Times New Roman" pitchFamily="18" charset="0"/>
          </a:endParaRPr>
        </a:p>
      </dgm:t>
    </dgm:pt>
    <dgm:pt modelId="{12BEC1B0-5D9A-42D6-914B-85750FFF59A2}" type="parTrans" cxnId="{0505B753-F599-488D-991F-E76E311EFAD1}">
      <dgm:prSet/>
      <dgm:spPr/>
      <dgm:t>
        <a:bodyPr/>
        <a:lstStyle/>
        <a:p>
          <a:endParaRPr lang="en-IN"/>
        </a:p>
      </dgm:t>
    </dgm:pt>
    <dgm:pt modelId="{38CE5AF4-58E0-4DD2-856D-FF05B375CC58}" type="sibTrans" cxnId="{0505B753-F599-488D-991F-E76E311EFAD1}">
      <dgm:prSet/>
      <dgm:spPr/>
      <dgm:t>
        <a:bodyPr/>
        <a:lstStyle/>
        <a:p>
          <a:endParaRPr lang="en-IN"/>
        </a:p>
      </dgm:t>
    </dgm:pt>
    <dgm:pt modelId="{66D70689-BD5C-482C-96E4-4E035850282A}">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Crankshaft-connecting rod mechanism.</a:t>
          </a:r>
          <a:endParaRPr lang="en-IN" sz="2000" i="1" dirty="0">
            <a:solidFill>
              <a:schemeClr val="tx1">
                <a:lumMod val="95000"/>
                <a:lumOff val="5000"/>
              </a:schemeClr>
            </a:solidFill>
            <a:latin typeface="Times New Roman" pitchFamily="18" charset="0"/>
            <a:cs typeface="Times New Roman" pitchFamily="18" charset="0"/>
          </a:endParaRPr>
        </a:p>
      </dgm:t>
    </dgm:pt>
    <dgm:pt modelId="{02B2B65B-2BEB-4368-B371-CA8DADF393AB}" type="parTrans" cxnId="{5407569F-8076-40AF-9856-5DC26FC3CBA3}">
      <dgm:prSet/>
      <dgm:spPr/>
      <dgm:t>
        <a:bodyPr/>
        <a:lstStyle/>
        <a:p>
          <a:endParaRPr lang="en-IN"/>
        </a:p>
      </dgm:t>
    </dgm:pt>
    <dgm:pt modelId="{AB4E70E1-1502-40EE-B1F5-0FBA3C85EDD1}" type="sibTrans" cxnId="{5407569F-8076-40AF-9856-5DC26FC3CBA3}">
      <dgm:prSet/>
      <dgm:spPr/>
      <dgm:t>
        <a:bodyPr/>
        <a:lstStyle/>
        <a:p>
          <a:endParaRPr lang="en-IN"/>
        </a:p>
      </dgm:t>
    </dgm:pt>
    <dgm:pt modelId="{6DF76B0F-A73B-4AA0-BFEC-39F0C0F83EEF}">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Conversion of rotary to reciprocating motion.</a:t>
          </a:r>
          <a:endParaRPr lang="en-IN" sz="2000" i="1" dirty="0">
            <a:solidFill>
              <a:schemeClr val="tx1">
                <a:lumMod val="95000"/>
                <a:lumOff val="5000"/>
              </a:schemeClr>
            </a:solidFill>
            <a:latin typeface="Times New Roman" pitchFamily="18" charset="0"/>
            <a:cs typeface="Times New Roman" pitchFamily="18" charset="0"/>
          </a:endParaRPr>
        </a:p>
      </dgm:t>
    </dgm:pt>
    <dgm:pt modelId="{0771DCDF-F961-4118-A3F6-F0E83FC86A79}" type="parTrans" cxnId="{27363FE1-8F0D-4F4D-8CF6-FDED83FA1248}">
      <dgm:prSet/>
      <dgm:spPr/>
      <dgm:t>
        <a:bodyPr/>
        <a:lstStyle/>
        <a:p>
          <a:endParaRPr lang="en-IN"/>
        </a:p>
      </dgm:t>
    </dgm:pt>
    <dgm:pt modelId="{6D65E29F-B61D-48BB-ADCF-8B3AF6F3141F}" type="sibTrans" cxnId="{27363FE1-8F0D-4F4D-8CF6-FDED83FA1248}">
      <dgm:prSet/>
      <dgm:spPr/>
      <dgm:t>
        <a:bodyPr/>
        <a:lstStyle/>
        <a:p>
          <a:endParaRPr lang="en-IN"/>
        </a:p>
      </dgm:t>
    </dgm:pt>
    <dgm:pt modelId="{11B88A88-E241-475E-81E6-3D0EEB04E93F}">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Entry and exit of fluid</a:t>
          </a:r>
          <a:r>
            <a:rPr lang="en-US" sz="2000" dirty="0" smtClean="0">
              <a:solidFill>
                <a:schemeClr val="tx1">
                  <a:lumMod val="95000"/>
                  <a:lumOff val="5000"/>
                </a:schemeClr>
              </a:solidFill>
              <a:latin typeface="Times New Roman" pitchFamily="18" charset="0"/>
              <a:cs typeface="Times New Roman" pitchFamily="18" charset="0"/>
            </a:rPr>
            <a:t>.</a:t>
          </a:r>
          <a:endParaRPr lang="en-IN" sz="2000" dirty="0">
            <a:solidFill>
              <a:schemeClr val="tx1">
                <a:lumMod val="95000"/>
                <a:lumOff val="5000"/>
              </a:schemeClr>
            </a:solidFill>
            <a:latin typeface="Times New Roman" pitchFamily="18" charset="0"/>
            <a:cs typeface="Times New Roman" pitchFamily="18" charset="0"/>
          </a:endParaRPr>
        </a:p>
      </dgm:t>
    </dgm:pt>
    <dgm:pt modelId="{D7135B71-6F12-42EE-9CDE-03521DE69999}" type="parTrans" cxnId="{2EC22813-8625-4E1E-ABE8-69AD3F93F70E}">
      <dgm:prSet/>
      <dgm:spPr/>
      <dgm:t>
        <a:bodyPr/>
        <a:lstStyle/>
        <a:p>
          <a:endParaRPr lang="en-IN"/>
        </a:p>
      </dgm:t>
    </dgm:pt>
    <dgm:pt modelId="{6D9CD2B3-5464-49A3-A601-477F7DDE6244}" type="sibTrans" cxnId="{2EC22813-8625-4E1E-ABE8-69AD3F93F70E}">
      <dgm:prSet/>
      <dgm:spPr/>
      <dgm:t>
        <a:bodyPr/>
        <a:lstStyle/>
        <a:p>
          <a:endParaRPr lang="en-IN"/>
        </a:p>
      </dgm:t>
    </dgm:pt>
    <dgm:pt modelId="{74DC374B-DF90-4568-96CC-5668CD7DBB65}" type="pres">
      <dgm:prSet presAssocID="{6E6FFFF1-DAA2-4C40-A70D-47B1845222AD}" presName="vert0" presStyleCnt="0">
        <dgm:presLayoutVars>
          <dgm:dir/>
          <dgm:animOne val="branch"/>
          <dgm:animLvl val="lvl"/>
        </dgm:presLayoutVars>
      </dgm:prSet>
      <dgm:spPr/>
      <dgm:t>
        <a:bodyPr/>
        <a:lstStyle/>
        <a:p>
          <a:endParaRPr lang="en-IN"/>
        </a:p>
      </dgm:t>
    </dgm:pt>
    <dgm:pt modelId="{8BF07321-2349-4062-95AD-B71E9E273C37}" type="pres">
      <dgm:prSet presAssocID="{26ED996A-D3FD-4C41-8792-1DFCEE8052F2}" presName="thickLine" presStyleLbl="alignNode1" presStyleIdx="0" presStyleCnt="1"/>
      <dgm:spPr/>
    </dgm:pt>
    <dgm:pt modelId="{55145CC4-A74A-4904-8BC2-B0BCC7EADC82}" type="pres">
      <dgm:prSet presAssocID="{26ED996A-D3FD-4C41-8792-1DFCEE8052F2}" presName="horz1" presStyleCnt="0"/>
      <dgm:spPr/>
    </dgm:pt>
    <dgm:pt modelId="{0A50F8B1-EC0F-48B5-9BE6-87541C9A78D7}" type="pres">
      <dgm:prSet presAssocID="{26ED996A-D3FD-4C41-8792-1DFCEE8052F2}" presName="tx1" presStyleLbl="revTx" presStyleIdx="0" presStyleCnt="5"/>
      <dgm:spPr/>
      <dgm:t>
        <a:bodyPr/>
        <a:lstStyle/>
        <a:p>
          <a:endParaRPr lang="en-IN"/>
        </a:p>
      </dgm:t>
    </dgm:pt>
    <dgm:pt modelId="{FA14D6E3-0512-4AF4-93DB-6911E8F4D4F3}" type="pres">
      <dgm:prSet presAssocID="{26ED996A-D3FD-4C41-8792-1DFCEE8052F2}" presName="vert1" presStyleCnt="0"/>
      <dgm:spPr/>
    </dgm:pt>
    <dgm:pt modelId="{0053E571-0E5C-4135-9EF8-501FB29A4DE9}" type="pres">
      <dgm:prSet presAssocID="{016790E3-6E6B-49C1-BAC1-FBC3550A893E}" presName="vertSpace2a" presStyleCnt="0"/>
      <dgm:spPr/>
    </dgm:pt>
    <dgm:pt modelId="{AB17C841-EA70-42DB-90B8-62F95BBB8349}" type="pres">
      <dgm:prSet presAssocID="{016790E3-6E6B-49C1-BAC1-FBC3550A893E}" presName="horz2" presStyleCnt="0"/>
      <dgm:spPr/>
    </dgm:pt>
    <dgm:pt modelId="{DEB1EC70-2530-43B4-9804-02E9EB503B57}" type="pres">
      <dgm:prSet presAssocID="{016790E3-6E6B-49C1-BAC1-FBC3550A893E}" presName="horzSpace2" presStyleCnt="0"/>
      <dgm:spPr/>
    </dgm:pt>
    <dgm:pt modelId="{E80371B3-4713-4D8B-895E-4BF1C643D19D}" type="pres">
      <dgm:prSet presAssocID="{016790E3-6E6B-49C1-BAC1-FBC3550A893E}" presName="tx2" presStyleLbl="revTx" presStyleIdx="1" presStyleCnt="5"/>
      <dgm:spPr/>
      <dgm:t>
        <a:bodyPr/>
        <a:lstStyle/>
        <a:p>
          <a:endParaRPr lang="en-IN"/>
        </a:p>
      </dgm:t>
    </dgm:pt>
    <dgm:pt modelId="{34842C1F-FB1E-4FFA-8860-16398BD0ADF9}" type="pres">
      <dgm:prSet presAssocID="{016790E3-6E6B-49C1-BAC1-FBC3550A893E}" presName="vert2" presStyleCnt="0"/>
      <dgm:spPr/>
    </dgm:pt>
    <dgm:pt modelId="{A0758441-4713-4C77-AF7B-81BC4D7C17B4}" type="pres">
      <dgm:prSet presAssocID="{016790E3-6E6B-49C1-BAC1-FBC3550A893E}" presName="thinLine2b" presStyleLbl="callout" presStyleIdx="0" presStyleCnt="4"/>
      <dgm:spPr/>
    </dgm:pt>
    <dgm:pt modelId="{F9D20DF0-A4F1-4373-820C-2645ED889D81}" type="pres">
      <dgm:prSet presAssocID="{016790E3-6E6B-49C1-BAC1-FBC3550A893E}" presName="vertSpace2b" presStyleCnt="0"/>
      <dgm:spPr/>
    </dgm:pt>
    <dgm:pt modelId="{AA470FDD-0312-4C3E-8434-BE95A38551DA}" type="pres">
      <dgm:prSet presAssocID="{66D70689-BD5C-482C-96E4-4E035850282A}" presName="horz2" presStyleCnt="0"/>
      <dgm:spPr/>
    </dgm:pt>
    <dgm:pt modelId="{7BC2ADDC-6716-44DF-AD5C-83F0490C7154}" type="pres">
      <dgm:prSet presAssocID="{66D70689-BD5C-482C-96E4-4E035850282A}" presName="horzSpace2" presStyleCnt="0"/>
      <dgm:spPr/>
    </dgm:pt>
    <dgm:pt modelId="{64B74B33-AFF9-4121-A4B1-72ECDC05B612}" type="pres">
      <dgm:prSet presAssocID="{66D70689-BD5C-482C-96E4-4E035850282A}" presName="tx2" presStyleLbl="revTx" presStyleIdx="2" presStyleCnt="5"/>
      <dgm:spPr/>
      <dgm:t>
        <a:bodyPr/>
        <a:lstStyle/>
        <a:p>
          <a:endParaRPr lang="en-IN"/>
        </a:p>
      </dgm:t>
    </dgm:pt>
    <dgm:pt modelId="{BE90F778-F0C2-44C2-AF6F-5AE9B8391F29}" type="pres">
      <dgm:prSet presAssocID="{66D70689-BD5C-482C-96E4-4E035850282A}" presName="vert2" presStyleCnt="0"/>
      <dgm:spPr/>
    </dgm:pt>
    <dgm:pt modelId="{5B584EE4-CF74-4EC6-B9D9-03F4CECEF51D}" type="pres">
      <dgm:prSet presAssocID="{66D70689-BD5C-482C-96E4-4E035850282A}" presName="thinLine2b" presStyleLbl="callout" presStyleIdx="1" presStyleCnt="4"/>
      <dgm:spPr/>
    </dgm:pt>
    <dgm:pt modelId="{C1082456-9646-4286-BC42-E2B9D68F7E0F}" type="pres">
      <dgm:prSet presAssocID="{66D70689-BD5C-482C-96E4-4E035850282A}" presName="vertSpace2b" presStyleCnt="0"/>
      <dgm:spPr/>
    </dgm:pt>
    <dgm:pt modelId="{09557DED-4016-45FD-8FEB-BAE515036711}" type="pres">
      <dgm:prSet presAssocID="{6DF76B0F-A73B-4AA0-BFEC-39F0C0F83EEF}" presName="horz2" presStyleCnt="0"/>
      <dgm:spPr/>
    </dgm:pt>
    <dgm:pt modelId="{62ABF799-FCD1-4740-B2A1-1FC217A39FFA}" type="pres">
      <dgm:prSet presAssocID="{6DF76B0F-A73B-4AA0-BFEC-39F0C0F83EEF}" presName="horzSpace2" presStyleCnt="0"/>
      <dgm:spPr/>
    </dgm:pt>
    <dgm:pt modelId="{77F26A47-7688-4548-A48F-32711C37F34B}" type="pres">
      <dgm:prSet presAssocID="{6DF76B0F-A73B-4AA0-BFEC-39F0C0F83EEF}" presName="tx2" presStyleLbl="revTx" presStyleIdx="3" presStyleCnt="5"/>
      <dgm:spPr/>
      <dgm:t>
        <a:bodyPr/>
        <a:lstStyle/>
        <a:p>
          <a:endParaRPr lang="en-IN"/>
        </a:p>
      </dgm:t>
    </dgm:pt>
    <dgm:pt modelId="{42097BC3-0F1C-439F-8FD3-F48E7FBE5B56}" type="pres">
      <dgm:prSet presAssocID="{6DF76B0F-A73B-4AA0-BFEC-39F0C0F83EEF}" presName="vert2" presStyleCnt="0"/>
      <dgm:spPr/>
    </dgm:pt>
    <dgm:pt modelId="{7FE37D41-EA4B-4E34-95A5-D742CDFC8F72}" type="pres">
      <dgm:prSet presAssocID="{6DF76B0F-A73B-4AA0-BFEC-39F0C0F83EEF}" presName="thinLine2b" presStyleLbl="callout" presStyleIdx="2" presStyleCnt="4"/>
      <dgm:spPr/>
    </dgm:pt>
    <dgm:pt modelId="{56736981-D0E9-4D53-8444-748F615E7255}" type="pres">
      <dgm:prSet presAssocID="{6DF76B0F-A73B-4AA0-BFEC-39F0C0F83EEF}" presName="vertSpace2b" presStyleCnt="0"/>
      <dgm:spPr/>
    </dgm:pt>
    <dgm:pt modelId="{0812E30F-0A76-4163-91D0-880E0B0286FB}" type="pres">
      <dgm:prSet presAssocID="{11B88A88-E241-475E-81E6-3D0EEB04E93F}" presName="horz2" presStyleCnt="0"/>
      <dgm:spPr/>
    </dgm:pt>
    <dgm:pt modelId="{328D682B-AB3F-4FEC-BC11-35F272A3CE68}" type="pres">
      <dgm:prSet presAssocID="{11B88A88-E241-475E-81E6-3D0EEB04E93F}" presName="horzSpace2" presStyleCnt="0"/>
      <dgm:spPr/>
    </dgm:pt>
    <dgm:pt modelId="{DEACC8D9-6CA6-4FD0-8FC4-313FF8D1E82C}" type="pres">
      <dgm:prSet presAssocID="{11B88A88-E241-475E-81E6-3D0EEB04E93F}" presName="tx2" presStyleLbl="revTx" presStyleIdx="4" presStyleCnt="5"/>
      <dgm:spPr/>
      <dgm:t>
        <a:bodyPr/>
        <a:lstStyle/>
        <a:p>
          <a:endParaRPr lang="en-IN"/>
        </a:p>
      </dgm:t>
    </dgm:pt>
    <dgm:pt modelId="{8CB1C0F7-2E44-4ED4-861A-354A914EFA49}" type="pres">
      <dgm:prSet presAssocID="{11B88A88-E241-475E-81E6-3D0EEB04E93F}" presName="vert2" presStyleCnt="0"/>
      <dgm:spPr/>
    </dgm:pt>
    <dgm:pt modelId="{173B148B-9B67-4E22-B044-4C6A22B128FC}" type="pres">
      <dgm:prSet presAssocID="{11B88A88-E241-475E-81E6-3D0EEB04E93F}" presName="thinLine2b" presStyleLbl="callout" presStyleIdx="3" presStyleCnt="4"/>
      <dgm:spPr/>
    </dgm:pt>
    <dgm:pt modelId="{ECEB1A87-FEED-4D4B-8769-1A64A33EDB81}" type="pres">
      <dgm:prSet presAssocID="{11B88A88-E241-475E-81E6-3D0EEB04E93F}" presName="vertSpace2b" presStyleCnt="0"/>
      <dgm:spPr/>
    </dgm:pt>
  </dgm:ptLst>
  <dgm:cxnLst>
    <dgm:cxn modelId="{A53ABA81-AA01-46A9-80F6-69FA61B9AA4A}" type="presOf" srcId="{66D70689-BD5C-482C-96E4-4E035850282A}" destId="{64B74B33-AFF9-4121-A4B1-72ECDC05B612}" srcOrd="0" destOrd="0" presId="urn:microsoft.com/office/officeart/2008/layout/LinedList"/>
    <dgm:cxn modelId="{27363FE1-8F0D-4F4D-8CF6-FDED83FA1248}" srcId="{26ED996A-D3FD-4C41-8792-1DFCEE8052F2}" destId="{6DF76B0F-A73B-4AA0-BFEC-39F0C0F83EEF}" srcOrd="2" destOrd="0" parTransId="{0771DCDF-F961-4118-A3F6-F0E83FC86A79}" sibTransId="{6D65E29F-B61D-48BB-ADCF-8B3AF6F3141F}"/>
    <dgm:cxn modelId="{2EC22813-8625-4E1E-ABE8-69AD3F93F70E}" srcId="{26ED996A-D3FD-4C41-8792-1DFCEE8052F2}" destId="{11B88A88-E241-475E-81E6-3D0EEB04E93F}" srcOrd="3" destOrd="0" parTransId="{D7135B71-6F12-42EE-9CDE-03521DE69999}" sibTransId="{6D9CD2B3-5464-49A3-A601-477F7DDE6244}"/>
    <dgm:cxn modelId="{874A481D-52EE-44C2-B86F-E5287FA5B581}" type="presOf" srcId="{6E6FFFF1-DAA2-4C40-A70D-47B1845222AD}" destId="{74DC374B-DF90-4568-96CC-5668CD7DBB65}" srcOrd="0" destOrd="0" presId="urn:microsoft.com/office/officeart/2008/layout/LinedList"/>
    <dgm:cxn modelId="{F4F7626A-5339-41EF-917B-6500294A4603}" srcId="{6E6FFFF1-DAA2-4C40-A70D-47B1845222AD}" destId="{26ED996A-D3FD-4C41-8792-1DFCEE8052F2}" srcOrd="0" destOrd="0" parTransId="{43AF0EE3-9B12-49D2-84FC-A55289CAF94A}" sibTransId="{B5F90FE5-F008-42BD-8F53-96831DF449A7}"/>
    <dgm:cxn modelId="{1DD16F72-ED71-48CD-80D7-BC04975BF4EB}" type="presOf" srcId="{6DF76B0F-A73B-4AA0-BFEC-39F0C0F83EEF}" destId="{77F26A47-7688-4548-A48F-32711C37F34B}" srcOrd="0" destOrd="0" presId="urn:microsoft.com/office/officeart/2008/layout/LinedList"/>
    <dgm:cxn modelId="{5407569F-8076-40AF-9856-5DC26FC3CBA3}" srcId="{26ED996A-D3FD-4C41-8792-1DFCEE8052F2}" destId="{66D70689-BD5C-482C-96E4-4E035850282A}" srcOrd="1" destOrd="0" parTransId="{02B2B65B-2BEB-4368-B371-CA8DADF393AB}" sibTransId="{AB4E70E1-1502-40EE-B1F5-0FBA3C85EDD1}"/>
    <dgm:cxn modelId="{B94662B6-8F3B-4AB8-ACC5-C6DEEE73C47D}" type="presOf" srcId="{26ED996A-D3FD-4C41-8792-1DFCEE8052F2}" destId="{0A50F8B1-EC0F-48B5-9BE6-87541C9A78D7}" srcOrd="0" destOrd="0" presId="urn:microsoft.com/office/officeart/2008/layout/LinedList"/>
    <dgm:cxn modelId="{31FF440E-119E-4A2A-81ED-DA7134D8D0BD}" type="presOf" srcId="{016790E3-6E6B-49C1-BAC1-FBC3550A893E}" destId="{E80371B3-4713-4D8B-895E-4BF1C643D19D}" srcOrd="0" destOrd="0" presId="urn:microsoft.com/office/officeart/2008/layout/LinedList"/>
    <dgm:cxn modelId="{5C6FE8BD-4B03-4C3D-BC1E-8DF384D6047B}" type="presOf" srcId="{11B88A88-E241-475E-81E6-3D0EEB04E93F}" destId="{DEACC8D9-6CA6-4FD0-8FC4-313FF8D1E82C}" srcOrd="0" destOrd="0" presId="urn:microsoft.com/office/officeart/2008/layout/LinedList"/>
    <dgm:cxn modelId="{0505B753-F599-488D-991F-E76E311EFAD1}" srcId="{26ED996A-D3FD-4C41-8792-1DFCEE8052F2}" destId="{016790E3-6E6B-49C1-BAC1-FBC3550A893E}" srcOrd="0" destOrd="0" parTransId="{12BEC1B0-5D9A-42D6-914B-85750FFF59A2}" sibTransId="{38CE5AF4-58E0-4DD2-856D-FF05B375CC58}"/>
    <dgm:cxn modelId="{FA6D3D36-3E33-44B6-9B34-9B1C0FE49A9D}" type="presParOf" srcId="{74DC374B-DF90-4568-96CC-5668CD7DBB65}" destId="{8BF07321-2349-4062-95AD-B71E9E273C37}" srcOrd="0" destOrd="0" presId="urn:microsoft.com/office/officeart/2008/layout/LinedList"/>
    <dgm:cxn modelId="{D893E11F-53D4-4C16-9C97-9EA78B976FA7}" type="presParOf" srcId="{74DC374B-DF90-4568-96CC-5668CD7DBB65}" destId="{55145CC4-A74A-4904-8BC2-B0BCC7EADC82}" srcOrd="1" destOrd="0" presId="urn:microsoft.com/office/officeart/2008/layout/LinedList"/>
    <dgm:cxn modelId="{D1B54168-B6B9-4855-AFEA-C8E83947382F}" type="presParOf" srcId="{55145CC4-A74A-4904-8BC2-B0BCC7EADC82}" destId="{0A50F8B1-EC0F-48B5-9BE6-87541C9A78D7}" srcOrd="0" destOrd="0" presId="urn:microsoft.com/office/officeart/2008/layout/LinedList"/>
    <dgm:cxn modelId="{CC4A114D-15F8-4C95-8A44-6A61B2085115}" type="presParOf" srcId="{55145CC4-A74A-4904-8BC2-B0BCC7EADC82}" destId="{FA14D6E3-0512-4AF4-93DB-6911E8F4D4F3}" srcOrd="1" destOrd="0" presId="urn:microsoft.com/office/officeart/2008/layout/LinedList"/>
    <dgm:cxn modelId="{A2AA2F30-F263-482B-8B4A-CD0343098F2D}" type="presParOf" srcId="{FA14D6E3-0512-4AF4-93DB-6911E8F4D4F3}" destId="{0053E571-0E5C-4135-9EF8-501FB29A4DE9}" srcOrd="0" destOrd="0" presId="urn:microsoft.com/office/officeart/2008/layout/LinedList"/>
    <dgm:cxn modelId="{EAE668FB-4364-47B0-AD6F-D60E587B8840}" type="presParOf" srcId="{FA14D6E3-0512-4AF4-93DB-6911E8F4D4F3}" destId="{AB17C841-EA70-42DB-90B8-62F95BBB8349}" srcOrd="1" destOrd="0" presId="urn:microsoft.com/office/officeart/2008/layout/LinedList"/>
    <dgm:cxn modelId="{59C2E7E3-D1FF-450C-9714-2571A3CDE983}" type="presParOf" srcId="{AB17C841-EA70-42DB-90B8-62F95BBB8349}" destId="{DEB1EC70-2530-43B4-9804-02E9EB503B57}" srcOrd="0" destOrd="0" presId="urn:microsoft.com/office/officeart/2008/layout/LinedList"/>
    <dgm:cxn modelId="{AABD502B-26AE-429F-B464-55E41AC884B6}" type="presParOf" srcId="{AB17C841-EA70-42DB-90B8-62F95BBB8349}" destId="{E80371B3-4713-4D8B-895E-4BF1C643D19D}" srcOrd="1" destOrd="0" presId="urn:microsoft.com/office/officeart/2008/layout/LinedList"/>
    <dgm:cxn modelId="{5A800BCA-05B4-498B-B433-0BA6EF26AA4C}" type="presParOf" srcId="{AB17C841-EA70-42DB-90B8-62F95BBB8349}" destId="{34842C1F-FB1E-4FFA-8860-16398BD0ADF9}" srcOrd="2" destOrd="0" presId="urn:microsoft.com/office/officeart/2008/layout/LinedList"/>
    <dgm:cxn modelId="{168031A2-7065-4B3E-A17B-5ABC272C6DDB}" type="presParOf" srcId="{FA14D6E3-0512-4AF4-93DB-6911E8F4D4F3}" destId="{A0758441-4713-4C77-AF7B-81BC4D7C17B4}" srcOrd="2" destOrd="0" presId="urn:microsoft.com/office/officeart/2008/layout/LinedList"/>
    <dgm:cxn modelId="{C27C9547-381E-4085-A281-15DA4580B884}" type="presParOf" srcId="{FA14D6E3-0512-4AF4-93DB-6911E8F4D4F3}" destId="{F9D20DF0-A4F1-4373-820C-2645ED889D81}" srcOrd="3" destOrd="0" presId="urn:microsoft.com/office/officeart/2008/layout/LinedList"/>
    <dgm:cxn modelId="{B4669B50-8701-446F-A721-90E890062C9C}" type="presParOf" srcId="{FA14D6E3-0512-4AF4-93DB-6911E8F4D4F3}" destId="{AA470FDD-0312-4C3E-8434-BE95A38551DA}" srcOrd="4" destOrd="0" presId="urn:microsoft.com/office/officeart/2008/layout/LinedList"/>
    <dgm:cxn modelId="{15EE7EC6-E690-423E-97F8-0298F04EA3F4}" type="presParOf" srcId="{AA470FDD-0312-4C3E-8434-BE95A38551DA}" destId="{7BC2ADDC-6716-44DF-AD5C-83F0490C7154}" srcOrd="0" destOrd="0" presId="urn:microsoft.com/office/officeart/2008/layout/LinedList"/>
    <dgm:cxn modelId="{8564F8B7-2227-4FC0-AE0F-EFA2D747EF0E}" type="presParOf" srcId="{AA470FDD-0312-4C3E-8434-BE95A38551DA}" destId="{64B74B33-AFF9-4121-A4B1-72ECDC05B612}" srcOrd="1" destOrd="0" presId="urn:microsoft.com/office/officeart/2008/layout/LinedList"/>
    <dgm:cxn modelId="{6C8A0E7F-D3CA-46CD-A245-739D830F5D28}" type="presParOf" srcId="{AA470FDD-0312-4C3E-8434-BE95A38551DA}" destId="{BE90F778-F0C2-44C2-AF6F-5AE9B8391F29}" srcOrd="2" destOrd="0" presId="urn:microsoft.com/office/officeart/2008/layout/LinedList"/>
    <dgm:cxn modelId="{B2CA15B5-154D-4C3F-A036-DAA4CC32ADB4}" type="presParOf" srcId="{FA14D6E3-0512-4AF4-93DB-6911E8F4D4F3}" destId="{5B584EE4-CF74-4EC6-B9D9-03F4CECEF51D}" srcOrd="5" destOrd="0" presId="urn:microsoft.com/office/officeart/2008/layout/LinedList"/>
    <dgm:cxn modelId="{FFF07F1E-CDCF-4641-A825-94E2EBF416DE}" type="presParOf" srcId="{FA14D6E3-0512-4AF4-93DB-6911E8F4D4F3}" destId="{C1082456-9646-4286-BC42-E2B9D68F7E0F}" srcOrd="6" destOrd="0" presId="urn:microsoft.com/office/officeart/2008/layout/LinedList"/>
    <dgm:cxn modelId="{A0B6F378-305B-478E-AE81-38B1A73204AF}" type="presParOf" srcId="{FA14D6E3-0512-4AF4-93DB-6911E8F4D4F3}" destId="{09557DED-4016-45FD-8FEB-BAE515036711}" srcOrd="7" destOrd="0" presId="urn:microsoft.com/office/officeart/2008/layout/LinedList"/>
    <dgm:cxn modelId="{D5B1F6BF-6F7A-4574-BB22-733B4062FF01}" type="presParOf" srcId="{09557DED-4016-45FD-8FEB-BAE515036711}" destId="{62ABF799-FCD1-4740-B2A1-1FC217A39FFA}" srcOrd="0" destOrd="0" presId="urn:microsoft.com/office/officeart/2008/layout/LinedList"/>
    <dgm:cxn modelId="{6736C0AB-2DB4-4F0B-84F1-756E6991387F}" type="presParOf" srcId="{09557DED-4016-45FD-8FEB-BAE515036711}" destId="{77F26A47-7688-4548-A48F-32711C37F34B}" srcOrd="1" destOrd="0" presId="urn:microsoft.com/office/officeart/2008/layout/LinedList"/>
    <dgm:cxn modelId="{6490E140-8A3E-4644-AC62-CDBD3B8C0D08}" type="presParOf" srcId="{09557DED-4016-45FD-8FEB-BAE515036711}" destId="{42097BC3-0F1C-439F-8FD3-F48E7FBE5B56}" srcOrd="2" destOrd="0" presId="urn:microsoft.com/office/officeart/2008/layout/LinedList"/>
    <dgm:cxn modelId="{80BC8371-813C-48AB-8892-80F0966E213A}" type="presParOf" srcId="{FA14D6E3-0512-4AF4-93DB-6911E8F4D4F3}" destId="{7FE37D41-EA4B-4E34-95A5-D742CDFC8F72}" srcOrd="8" destOrd="0" presId="urn:microsoft.com/office/officeart/2008/layout/LinedList"/>
    <dgm:cxn modelId="{CE5179DC-B6AC-4C65-B744-C8B7C7CFD774}" type="presParOf" srcId="{FA14D6E3-0512-4AF4-93DB-6911E8F4D4F3}" destId="{56736981-D0E9-4D53-8444-748F615E7255}" srcOrd="9" destOrd="0" presId="urn:microsoft.com/office/officeart/2008/layout/LinedList"/>
    <dgm:cxn modelId="{A1EE1A62-30B8-44F5-8861-C2CE8D090F95}" type="presParOf" srcId="{FA14D6E3-0512-4AF4-93DB-6911E8F4D4F3}" destId="{0812E30F-0A76-4163-91D0-880E0B0286FB}" srcOrd="10" destOrd="0" presId="urn:microsoft.com/office/officeart/2008/layout/LinedList"/>
    <dgm:cxn modelId="{9061563D-6936-48CC-A39C-024B58B272EF}" type="presParOf" srcId="{0812E30F-0A76-4163-91D0-880E0B0286FB}" destId="{328D682B-AB3F-4FEC-BC11-35F272A3CE68}" srcOrd="0" destOrd="0" presId="urn:microsoft.com/office/officeart/2008/layout/LinedList"/>
    <dgm:cxn modelId="{11BD98A3-6BC9-43E3-842A-541FF72333DC}" type="presParOf" srcId="{0812E30F-0A76-4163-91D0-880E0B0286FB}" destId="{DEACC8D9-6CA6-4FD0-8FC4-313FF8D1E82C}" srcOrd="1" destOrd="0" presId="urn:microsoft.com/office/officeart/2008/layout/LinedList"/>
    <dgm:cxn modelId="{113206D2-35C0-4F19-A864-E14AEA14EAF0}" type="presParOf" srcId="{0812E30F-0A76-4163-91D0-880E0B0286FB}" destId="{8CB1C0F7-2E44-4ED4-861A-354A914EFA49}" srcOrd="2" destOrd="0" presId="urn:microsoft.com/office/officeart/2008/layout/LinedList"/>
    <dgm:cxn modelId="{90CCAE46-4840-4FB7-918E-8F0E0548D57A}" type="presParOf" srcId="{FA14D6E3-0512-4AF4-93DB-6911E8F4D4F3}" destId="{173B148B-9B67-4E22-B044-4C6A22B128FC}" srcOrd="11" destOrd="0" presId="urn:microsoft.com/office/officeart/2008/layout/LinedList"/>
    <dgm:cxn modelId="{CCE0F822-2F56-4FC9-B752-37AF7914AA08}" type="presParOf" srcId="{FA14D6E3-0512-4AF4-93DB-6911E8F4D4F3}" destId="{ECEB1A87-FEED-4D4B-8769-1A64A33EDB8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4C8268-C32F-454B-B671-7BE101E1DBA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0B2F89DC-1034-4A67-B5DC-9F23377C046F}">
      <dgm:prSet custT="1"/>
      <dgm:spPr/>
      <dgm:t>
        <a:bodyPr/>
        <a:lstStyle/>
        <a:p>
          <a:pPr rtl="0"/>
          <a:endParaRPr lang="en-IN" sz="2000" i="1" dirty="0">
            <a:solidFill>
              <a:schemeClr val="tx1">
                <a:lumMod val="95000"/>
                <a:lumOff val="5000"/>
              </a:schemeClr>
            </a:solidFill>
            <a:latin typeface="Times New Roman" pitchFamily="18" charset="0"/>
            <a:cs typeface="Times New Roman" pitchFamily="18" charset="0"/>
          </a:endParaRPr>
        </a:p>
      </dgm:t>
    </dgm:pt>
    <dgm:pt modelId="{454168C1-2E1B-4CDC-B9B0-7000AC965779}" type="parTrans" cxnId="{7146FD3D-3B59-46A4-A165-C4CA6ACAB2E6}">
      <dgm:prSet/>
      <dgm:spPr/>
      <dgm:t>
        <a:bodyPr/>
        <a:lstStyle/>
        <a:p>
          <a:endParaRPr lang="en-IN"/>
        </a:p>
      </dgm:t>
    </dgm:pt>
    <dgm:pt modelId="{8527E4A2-C7DF-48D6-93A1-DD1924142D96}" type="sibTrans" cxnId="{7146FD3D-3B59-46A4-A165-C4CA6ACAB2E6}">
      <dgm:prSet/>
      <dgm:spPr/>
      <dgm:t>
        <a:bodyPr/>
        <a:lstStyle/>
        <a:p>
          <a:endParaRPr lang="en-IN"/>
        </a:p>
      </dgm:t>
    </dgm:pt>
    <dgm:pt modelId="{42D7B107-0982-4B19-AEB0-9B50FBD10F34}">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Cylinder.</a:t>
          </a:r>
          <a:endParaRPr lang="en-IN" sz="2000" i="1" dirty="0">
            <a:solidFill>
              <a:schemeClr val="tx1">
                <a:lumMod val="95000"/>
                <a:lumOff val="5000"/>
              </a:schemeClr>
            </a:solidFill>
            <a:latin typeface="Times New Roman" pitchFamily="18" charset="0"/>
            <a:cs typeface="Times New Roman" pitchFamily="18" charset="0"/>
          </a:endParaRPr>
        </a:p>
      </dgm:t>
    </dgm:pt>
    <dgm:pt modelId="{78D1E2FF-696B-49B1-AF65-9FE095321EEA}" type="parTrans" cxnId="{1DCEE29E-8431-4F02-8729-478A81D108B2}">
      <dgm:prSet/>
      <dgm:spPr/>
      <dgm:t>
        <a:bodyPr/>
        <a:lstStyle/>
        <a:p>
          <a:endParaRPr lang="en-IN"/>
        </a:p>
      </dgm:t>
    </dgm:pt>
    <dgm:pt modelId="{C3AFA2AE-ACF3-444B-BFA9-456ABFB796ED}" type="sibTrans" cxnId="{1DCEE29E-8431-4F02-8729-478A81D108B2}">
      <dgm:prSet/>
      <dgm:spPr/>
      <dgm:t>
        <a:bodyPr/>
        <a:lstStyle/>
        <a:p>
          <a:endParaRPr lang="en-IN"/>
        </a:p>
      </dgm:t>
    </dgm:pt>
    <dgm:pt modelId="{BBB56989-8341-4FD0-BB26-30E888B91509}">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Suction Pipe</a:t>
          </a:r>
          <a:r>
            <a:rPr lang="en-IN" sz="2000" i="1" dirty="0" smtClean="0">
              <a:solidFill>
                <a:schemeClr val="tx1">
                  <a:lumMod val="95000"/>
                  <a:lumOff val="5000"/>
                </a:schemeClr>
              </a:solidFill>
              <a:latin typeface="Times New Roman" pitchFamily="18" charset="0"/>
              <a:cs typeface="Times New Roman" pitchFamily="18" charset="0"/>
            </a:rPr>
            <a:t>.</a:t>
          </a:r>
          <a:endParaRPr lang="en-IN" sz="2000" i="1" dirty="0">
            <a:solidFill>
              <a:schemeClr val="tx1">
                <a:lumMod val="95000"/>
                <a:lumOff val="5000"/>
              </a:schemeClr>
            </a:solidFill>
            <a:latin typeface="Times New Roman" pitchFamily="18" charset="0"/>
            <a:cs typeface="Times New Roman" pitchFamily="18" charset="0"/>
          </a:endParaRPr>
        </a:p>
      </dgm:t>
    </dgm:pt>
    <dgm:pt modelId="{A187B0CF-FBF0-4F1D-8F0B-2F94F6DAC3C6}" type="parTrans" cxnId="{9A875AE9-38FA-4EFC-9635-35AED58CFCE3}">
      <dgm:prSet/>
      <dgm:spPr/>
      <dgm:t>
        <a:bodyPr/>
        <a:lstStyle/>
        <a:p>
          <a:endParaRPr lang="en-IN"/>
        </a:p>
      </dgm:t>
    </dgm:pt>
    <dgm:pt modelId="{7EFAB054-F968-4145-BA81-A870892AE830}" type="sibTrans" cxnId="{9A875AE9-38FA-4EFC-9635-35AED58CFCE3}">
      <dgm:prSet/>
      <dgm:spPr/>
      <dgm:t>
        <a:bodyPr/>
        <a:lstStyle/>
        <a:p>
          <a:endParaRPr lang="en-IN"/>
        </a:p>
      </dgm:t>
    </dgm:pt>
    <dgm:pt modelId="{D3D722F5-6710-4590-8ED7-82232CF037BA}">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Delivery Pipe.</a:t>
          </a:r>
          <a:endParaRPr lang="en-IN" sz="2000" i="1" dirty="0">
            <a:solidFill>
              <a:schemeClr val="tx1">
                <a:lumMod val="95000"/>
                <a:lumOff val="5000"/>
              </a:schemeClr>
            </a:solidFill>
            <a:latin typeface="Times New Roman" pitchFamily="18" charset="0"/>
            <a:cs typeface="Times New Roman" pitchFamily="18" charset="0"/>
          </a:endParaRPr>
        </a:p>
      </dgm:t>
    </dgm:pt>
    <dgm:pt modelId="{160CD097-E924-4D6D-A65B-0BDF54F00844}" type="parTrans" cxnId="{195E3E85-E6C6-46BF-A25F-58B1AB54D157}">
      <dgm:prSet/>
      <dgm:spPr/>
      <dgm:t>
        <a:bodyPr/>
        <a:lstStyle/>
        <a:p>
          <a:endParaRPr lang="en-IN"/>
        </a:p>
      </dgm:t>
    </dgm:pt>
    <dgm:pt modelId="{7130239B-9FDF-449D-9292-09C0BB3CAA22}" type="sibTrans" cxnId="{195E3E85-E6C6-46BF-A25F-58B1AB54D157}">
      <dgm:prSet/>
      <dgm:spPr/>
      <dgm:t>
        <a:bodyPr/>
        <a:lstStyle/>
        <a:p>
          <a:endParaRPr lang="en-IN"/>
        </a:p>
      </dgm:t>
    </dgm:pt>
    <dgm:pt modelId="{716CC91C-4862-4FF4-A845-469C328285F8}">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Suction valve.</a:t>
          </a:r>
          <a:endParaRPr lang="en-IN" sz="2000" i="1" dirty="0">
            <a:solidFill>
              <a:schemeClr val="tx1">
                <a:lumMod val="95000"/>
                <a:lumOff val="5000"/>
              </a:schemeClr>
            </a:solidFill>
            <a:latin typeface="Times New Roman" pitchFamily="18" charset="0"/>
            <a:cs typeface="Times New Roman" pitchFamily="18" charset="0"/>
          </a:endParaRPr>
        </a:p>
      </dgm:t>
    </dgm:pt>
    <dgm:pt modelId="{A0693192-6366-4D2D-BC2C-9B223070510B}" type="parTrans" cxnId="{460C205F-0597-4FA8-85E9-7C227DAB510C}">
      <dgm:prSet/>
      <dgm:spPr/>
      <dgm:t>
        <a:bodyPr/>
        <a:lstStyle/>
        <a:p>
          <a:endParaRPr lang="en-IN"/>
        </a:p>
      </dgm:t>
    </dgm:pt>
    <dgm:pt modelId="{3233A079-263D-45F7-96B8-04F6088183A9}" type="sibTrans" cxnId="{460C205F-0597-4FA8-85E9-7C227DAB510C}">
      <dgm:prSet/>
      <dgm:spPr/>
      <dgm:t>
        <a:bodyPr/>
        <a:lstStyle/>
        <a:p>
          <a:endParaRPr lang="en-IN"/>
        </a:p>
      </dgm:t>
    </dgm:pt>
    <dgm:pt modelId="{E14563B0-07FA-4354-8806-F94F6FFD0B3B}">
      <dgm:prSet custT="1"/>
      <dgm:spPr/>
      <dgm:t>
        <a:bodyPr/>
        <a:lstStyle/>
        <a:p>
          <a:pPr rtl="0"/>
          <a:r>
            <a:rPr lang="en-US" sz="2000" i="1" dirty="0" smtClean="0">
              <a:solidFill>
                <a:schemeClr val="tx1">
                  <a:lumMod val="95000"/>
                  <a:lumOff val="5000"/>
                </a:schemeClr>
              </a:solidFill>
              <a:latin typeface="Times New Roman" pitchFamily="18" charset="0"/>
              <a:cs typeface="Times New Roman" pitchFamily="18" charset="0"/>
            </a:rPr>
            <a:t>Delivery Valve.</a:t>
          </a:r>
          <a:endParaRPr lang="en-IN" sz="2000" i="1" dirty="0">
            <a:solidFill>
              <a:schemeClr val="tx1">
                <a:lumMod val="95000"/>
                <a:lumOff val="5000"/>
              </a:schemeClr>
            </a:solidFill>
            <a:latin typeface="Times New Roman" pitchFamily="18" charset="0"/>
            <a:cs typeface="Times New Roman" pitchFamily="18" charset="0"/>
          </a:endParaRPr>
        </a:p>
      </dgm:t>
    </dgm:pt>
    <dgm:pt modelId="{7D69F3FB-91FA-453F-AC2F-271FE674E171}" type="parTrans" cxnId="{82870017-CC05-415F-811B-E7CD440D5BA2}">
      <dgm:prSet/>
      <dgm:spPr/>
      <dgm:t>
        <a:bodyPr/>
        <a:lstStyle/>
        <a:p>
          <a:endParaRPr lang="en-IN"/>
        </a:p>
      </dgm:t>
    </dgm:pt>
    <dgm:pt modelId="{102BC7B0-7196-443A-A4D7-65144FE0B3C7}" type="sibTrans" cxnId="{82870017-CC05-415F-811B-E7CD440D5BA2}">
      <dgm:prSet/>
      <dgm:spPr/>
      <dgm:t>
        <a:bodyPr/>
        <a:lstStyle/>
        <a:p>
          <a:endParaRPr lang="en-IN"/>
        </a:p>
      </dgm:t>
    </dgm:pt>
    <dgm:pt modelId="{69232348-0DDD-41A9-B0A0-13C1746D4895}" type="pres">
      <dgm:prSet presAssocID="{CB4C8268-C32F-454B-B671-7BE101E1DBAB}" presName="vert0" presStyleCnt="0">
        <dgm:presLayoutVars>
          <dgm:dir/>
          <dgm:animOne val="branch"/>
          <dgm:animLvl val="lvl"/>
        </dgm:presLayoutVars>
      </dgm:prSet>
      <dgm:spPr/>
      <dgm:t>
        <a:bodyPr/>
        <a:lstStyle/>
        <a:p>
          <a:endParaRPr lang="en-IN"/>
        </a:p>
      </dgm:t>
    </dgm:pt>
    <dgm:pt modelId="{33F03F7C-B7DC-4E1B-9DBE-14598909FBD5}" type="pres">
      <dgm:prSet presAssocID="{0B2F89DC-1034-4A67-B5DC-9F23377C046F}" presName="thickLine" presStyleLbl="alignNode1" presStyleIdx="0" presStyleCnt="1"/>
      <dgm:spPr/>
    </dgm:pt>
    <dgm:pt modelId="{078606AA-9CAD-4A76-B8EC-381FEC959E1D}" type="pres">
      <dgm:prSet presAssocID="{0B2F89DC-1034-4A67-B5DC-9F23377C046F}" presName="horz1" presStyleCnt="0"/>
      <dgm:spPr/>
    </dgm:pt>
    <dgm:pt modelId="{312C2974-A00F-4218-BF05-18D19BEB8394}" type="pres">
      <dgm:prSet presAssocID="{0B2F89DC-1034-4A67-B5DC-9F23377C046F}" presName="tx1" presStyleLbl="revTx" presStyleIdx="0" presStyleCnt="6"/>
      <dgm:spPr/>
      <dgm:t>
        <a:bodyPr/>
        <a:lstStyle/>
        <a:p>
          <a:endParaRPr lang="en-IN"/>
        </a:p>
      </dgm:t>
    </dgm:pt>
    <dgm:pt modelId="{5C74E0B5-7446-4475-A7EA-48E4DC8BA254}" type="pres">
      <dgm:prSet presAssocID="{0B2F89DC-1034-4A67-B5DC-9F23377C046F}" presName="vert1" presStyleCnt="0"/>
      <dgm:spPr/>
    </dgm:pt>
    <dgm:pt modelId="{7A1144CE-D734-4F32-A067-4A9386437DB5}" type="pres">
      <dgm:prSet presAssocID="{42D7B107-0982-4B19-AEB0-9B50FBD10F34}" presName="vertSpace2a" presStyleCnt="0"/>
      <dgm:spPr/>
    </dgm:pt>
    <dgm:pt modelId="{BCD8A05C-2754-44AF-8B81-D69BFD6C782B}" type="pres">
      <dgm:prSet presAssocID="{42D7B107-0982-4B19-AEB0-9B50FBD10F34}" presName="horz2" presStyleCnt="0"/>
      <dgm:spPr/>
    </dgm:pt>
    <dgm:pt modelId="{137E314B-101B-4804-913C-307E09413939}" type="pres">
      <dgm:prSet presAssocID="{42D7B107-0982-4B19-AEB0-9B50FBD10F34}" presName="horzSpace2" presStyleCnt="0"/>
      <dgm:spPr/>
    </dgm:pt>
    <dgm:pt modelId="{3BF09B8C-F4B5-420B-9A3F-345B5506293B}" type="pres">
      <dgm:prSet presAssocID="{42D7B107-0982-4B19-AEB0-9B50FBD10F34}" presName="tx2" presStyleLbl="revTx" presStyleIdx="1" presStyleCnt="6"/>
      <dgm:spPr/>
      <dgm:t>
        <a:bodyPr/>
        <a:lstStyle/>
        <a:p>
          <a:endParaRPr lang="en-IN"/>
        </a:p>
      </dgm:t>
    </dgm:pt>
    <dgm:pt modelId="{94AF6BFF-3E7F-4DEC-9E4F-4B29BD0759EA}" type="pres">
      <dgm:prSet presAssocID="{42D7B107-0982-4B19-AEB0-9B50FBD10F34}" presName="vert2" presStyleCnt="0"/>
      <dgm:spPr/>
    </dgm:pt>
    <dgm:pt modelId="{682A18CB-96B0-41C5-B5D9-80E8B378B954}" type="pres">
      <dgm:prSet presAssocID="{42D7B107-0982-4B19-AEB0-9B50FBD10F34}" presName="thinLine2b" presStyleLbl="callout" presStyleIdx="0" presStyleCnt="5"/>
      <dgm:spPr/>
    </dgm:pt>
    <dgm:pt modelId="{558E0312-EB74-4735-A831-C811AE54EA6D}" type="pres">
      <dgm:prSet presAssocID="{42D7B107-0982-4B19-AEB0-9B50FBD10F34}" presName="vertSpace2b" presStyleCnt="0"/>
      <dgm:spPr/>
    </dgm:pt>
    <dgm:pt modelId="{3D9A3056-EB28-4258-8777-255A7BF64BC4}" type="pres">
      <dgm:prSet presAssocID="{BBB56989-8341-4FD0-BB26-30E888B91509}" presName="horz2" presStyleCnt="0"/>
      <dgm:spPr/>
    </dgm:pt>
    <dgm:pt modelId="{892DE848-68D0-4963-84ED-B5BD7463A573}" type="pres">
      <dgm:prSet presAssocID="{BBB56989-8341-4FD0-BB26-30E888B91509}" presName="horzSpace2" presStyleCnt="0"/>
      <dgm:spPr/>
    </dgm:pt>
    <dgm:pt modelId="{B36A5E6E-E451-4BCF-9230-C9FCC6684978}" type="pres">
      <dgm:prSet presAssocID="{BBB56989-8341-4FD0-BB26-30E888B91509}" presName="tx2" presStyleLbl="revTx" presStyleIdx="2" presStyleCnt="6"/>
      <dgm:spPr/>
      <dgm:t>
        <a:bodyPr/>
        <a:lstStyle/>
        <a:p>
          <a:endParaRPr lang="en-IN"/>
        </a:p>
      </dgm:t>
    </dgm:pt>
    <dgm:pt modelId="{8D9D0FBF-F8DB-4BA9-8982-B0FC58945C90}" type="pres">
      <dgm:prSet presAssocID="{BBB56989-8341-4FD0-BB26-30E888B91509}" presName="vert2" presStyleCnt="0"/>
      <dgm:spPr/>
    </dgm:pt>
    <dgm:pt modelId="{8E7BAE52-2323-4313-B88A-C919C93FC87D}" type="pres">
      <dgm:prSet presAssocID="{BBB56989-8341-4FD0-BB26-30E888B91509}" presName="thinLine2b" presStyleLbl="callout" presStyleIdx="1" presStyleCnt="5"/>
      <dgm:spPr/>
    </dgm:pt>
    <dgm:pt modelId="{362D5973-0C77-4244-9065-810E47442277}" type="pres">
      <dgm:prSet presAssocID="{BBB56989-8341-4FD0-BB26-30E888B91509}" presName="vertSpace2b" presStyleCnt="0"/>
      <dgm:spPr/>
    </dgm:pt>
    <dgm:pt modelId="{4FA0CE97-CDAA-4AC0-A045-7A589C0E5F92}" type="pres">
      <dgm:prSet presAssocID="{D3D722F5-6710-4590-8ED7-82232CF037BA}" presName="horz2" presStyleCnt="0"/>
      <dgm:spPr/>
    </dgm:pt>
    <dgm:pt modelId="{F0B6FC70-783C-436F-94E0-88CD4E0226DD}" type="pres">
      <dgm:prSet presAssocID="{D3D722F5-6710-4590-8ED7-82232CF037BA}" presName="horzSpace2" presStyleCnt="0"/>
      <dgm:spPr/>
    </dgm:pt>
    <dgm:pt modelId="{2176779F-EC6D-4602-BC1D-160192E2316C}" type="pres">
      <dgm:prSet presAssocID="{D3D722F5-6710-4590-8ED7-82232CF037BA}" presName="tx2" presStyleLbl="revTx" presStyleIdx="3" presStyleCnt="6"/>
      <dgm:spPr/>
      <dgm:t>
        <a:bodyPr/>
        <a:lstStyle/>
        <a:p>
          <a:endParaRPr lang="en-IN"/>
        </a:p>
      </dgm:t>
    </dgm:pt>
    <dgm:pt modelId="{4D2EAF7D-23C2-4043-AFC0-BD56F9FAB778}" type="pres">
      <dgm:prSet presAssocID="{D3D722F5-6710-4590-8ED7-82232CF037BA}" presName="vert2" presStyleCnt="0"/>
      <dgm:spPr/>
    </dgm:pt>
    <dgm:pt modelId="{ACE7DE4A-3BDA-4BC2-90F4-A510D2D9AF60}" type="pres">
      <dgm:prSet presAssocID="{D3D722F5-6710-4590-8ED7-82232CF037BA}" presName="thinLine2b" presStyleLbl="callout" presStyleIdx="2" presStyleCnt="5"/>
      <dgm:spPr/>
    </dgm:pt>
    <dgm:pt modelId="{DE537941-62F1-40CE-8173-DB5EFA4E8CC8}" type="pres">
      <dgm:prSet presAssocID="{D3D722F5-6710-4590-8ED7-82232CF037BA}" presName="vertSpace2b" presStyleCnt="0"/>
      <dgm:spPr/>
    </dgm:pt>
    <dgm:pt modelId="{3F16A98F-C7CC-421B-9F3D-4F076A79D0D7}" type="pres">
      <dgm:prSet presAssocID="{716CC91C-4862-4FF4-A845-469C328285F8}" presName="horz2" presStyleCnt="0"/>
      <dgm:spPr/>
    </dgm:pt>
    <dgm:pt modelId="{17B01E4F-3566-4995-81A0-A6F77ED9078E}" type="pres">
      <dgm:prSet presAssocID="{716CC91C-4862-4FF4-A845-469C328285F8}" presName="horzSpace2" presStyleCnt="0"/>
      <dgm:spPr/>
    </dgm:pt>
    <dgm:pt modelId="{D9B5AD95-3A40-4F4D-9D35-B760CA845AB8}" type="pres">
      <dgm:prSet presAssocID="{716CC91C-4862-4FF4-A845-469C328285F8}" presName="tx2" presStyleLbl="revTx" presStyleIdx="4" presStyleCnt="6"/>
      <dgm:spPr/>
      <dgm:t>
        <a:bodyPr/>
        <a:lstStyle/>
        <a:p>
          <a:endParaRPr lang="en-IN"/>
        </a:p>
      </dgm:t>
    </dgm:pt>
    <dgm:pt modelId="{486E68D5-A401-4F29-AA07-BEBDEBFD04CD}" type="pres">
      <dgm:prSet presAssocID="{716CC91C-4862-4FF4-A845-469C328285F8}" presName="vert2" presStyleCnt="0"/>
      <dgm:spPr/>
    </dgm:pt>
    <dgm:pt modelId="{136DC0A9-8F58-44F0-8EA4-665672D29F23}" type="pres">
      <dgm:prSet presAssocID="{716CC91C-4862-4FF4-A845-469C328285F8}" presName="thinLine2b" presStyleLbl="callout" presStyleIdx="3" presStyleCnt="5"/>
      <dgm:spPr/>
    </dgm:pt>
    <dgm:pt modelId="{0F328650-E413-4CEA-97FB-B94B3287B67F}" type="pres">
      <dgm:prSet presAssocID="{716CC91C-4862-4FF4-A845-469C328285F8}" presName="vertSpace2b" presStyleCnt="0"/>
      <dgm:spPr/>
    </dgm:pt>
    <dgm:pt modelId="{42F4B3F1-CC86-445E-A3E5-33B7BBDEAE26}" type="pres">
      <dgm:prSet presAssocID="{E14563B0-07FA-4354-8806-F94F6FFD0B3B}" presName="horz2" presStyleCnt="0"/>
      <dgm:spPr/>
    </dgm:pt>
    <dgm:pt modelId="{6D2A3440-F530-4821-92CC-6733E39F6026}" type="pres">
      <dgm:prSet presAssocID="{E14563B0-07FA-4354-8806-F94F6FFD0B3B}" presName="horzSpace2" presStyleCnt="0"/>
      <dgm:spPr/>
    </dgm:pt>
    <dgm:pt modelId="{C72DC334-6904-49DF-88E6-8F2CF740FB53}" type="pres">
      <dgm:prSet presAssocID="{E14563B0-07FA-4354-8806-F94F6FFD0B3B}" presName="tx2" presStyleLbl="revTx" presStyleIdx="5" presStyleCnt="6"/>
      <dgm:spPr/>
      <dgm:t>
        <a:bodyPr/>
        <a:lstStyle/>
        <a:p>
          <a:endParaRPr lang="en-IN"/>
        </a:p>
      </dgm:t>
    </dgm:pt>
    <dgm:pt modelId="{6DC159FD-2D23-4F2B-9A1F-BA94F3F76D8C}" type="pres">
      <dgm:prSet presAssocID="{E14563B0-07FA-4354-8806-F94F6FFD0B3B}" presName="vert2" presStyleCnt="0"/>
      <dgm:spPr/>
    </dgm:pt>
    <dgm:pt modelId="{5DB18EFC-0369-4B7C-9340-568BA534A3A1}" type="pres">
      <dgm:prSet presAssocID="{E14563B0-07FA-4354-8806-F94F6FFD0B3B}" presName="thinLine2b" presStyleLbl="callout" presStyleIdx="4" presStyleCnt="5"/>
      <dgm:spPr/>
    </dgm:pt>
    <dgm:pt modelId="{8D1CEC64-3064-469C-85C1-FE738D4DE3F2}" type="pres">
      <dgm:prSet presAssocID="{E14563B0-07FA-4354-8806-F94F6FFD0B3B}" presName="vertSpace2b" presStyleCnt="0"/>
      <dgm:spPr/>
    </dgm:pt>
  </dgm:ptLst>
  <dgm:cxnLst>
    <dgm:cxn modelId="{36D57DA1-7CA7-47B9-AD93-FDAC4739DC21}" type="presOf" srcId="{42D7B107-0982-4B19-AEB0-9B50FBD10F34}" destId="{3BF09B8C-F4B5-420B-9A3F-345B5506293B}" srcOrd="0" destOrd="0" presId="urn:microsoft.com/office/officeart/2008/layout/LinedList"/>
    <dgm:cxn modelId="{8134410F-FB04-4DA1-BA0F-410CC180C52F}" type="presOf" srcId="{0B2F89DC-1034-4A67-B5DC-9F23377C046F}" destId="{312C2974-A00F-4218-BF05-18D19BEB8394}" srcOrd="0" destOrd="0" presId="urn:microsoft.com/office/officeart/2008/layout/LinedList"/>
    <dgm:cxn modelId="{82870017-CC05-415F-811B-E7CD440D5BA2}" srcId="{0B2F89DC-1034-4A67-B5DC-9F23377C046F}" destId="{E14563B0-07FA-4354-8806-F94F6FFD0B3B}" srcOrd="4" destOrd="0" parTransId="{7D69F3FB-91FA-453F-AC2F-271FE674E171}" sibTransId="{102BC7B0-7196-443A-A4D7-65144FE0B3C7}"/>
    <dgm:cxn modelId="{9A875AE9-38FA-4EFC-9635-35AED58CFCE3}" srcId="{0B2F89DC-1034-4A67-B5DC-9F23377C046F}" destId="{BBB56989-8341-4FD0-BB26-30E888B91509}" srcOrd="1" destOrd="0" parTransId="{A187B0CF-FBF0-4F1D-8F0B-2F94F6DAC3C6}" sibTransId="{7EFAB054-F968-4145-BA81-A870892AE830}"/>
    <dgm:cxn modelId="{B609EB42-E326-466D-A531-0BD4984CD284}" type="presOf" srcId="{D3D722F5-6710-4590-8ED7-82232CF037BA}" destId="{2176779F-EC6D-4602-BC1D-160192E2316C}" srcOrd="0" destOrd="0" presId="urn:microsoft.com/office/officeart/2008/layout/LinedList"/>
    <dgm:cxn modelId="{9786985A-EE68-4E8B-ABB6-3DA55E01A910}" type="presOf" srcId="{BBB56989-8341-4FD0-BB26-30E888B91509}" destId="{B36A5E6E-E451-4BCF-9230-C9FCC6684978}" srcOrd="0" destOrd="0" presId="urn:microsoft.com/office/officeart/2008/layout/LinedList"/>
    <dgm:cxn modelId="{7146FD3D-3B59-46A4-A165-C4CA6ACAB2E6}" srcId="{CB4C8268-C32F-454B-B671-7BE101E1DBAB}" destId="{0B2F89DC-1034-4A67-B5DC-9F23377C046F}" srcOrd="0" destOrd="0" parTransId="{454168C1-2E1B-4CDC-B9B0-7000AC965779}" sibTransId="{8527E4A2-C7DF-48D6-93A1-DD1924142D96}"/>
    <dgm:cxn modelId="{460C205F-0597-4FA8-85E9-7C227DAB510C}" srcId="{0B2F89DC-1034-4A67-B5DC-9F23377C046F}" destId="{716CC91C-4862-4FF4-A845-469C328285F8}" srcOrd="3" destOrd="0" parTransId="{A0693192-6366-4D2D-BC2C-9B223070510B}" sibTransId="{3233A079-263D-45F7-96B8-04F6088183A9}"/>
    <dgm:cxn modelId="{54530441-669B-4CCA-9855-09D36A680C33}" type="presOf" srcId="{E14563B0-07FA-4354-8806-F94F6FFD0B3B}" destId="{C72DC334-6904-49DF-88E6-8F2CF740FB53}" srcOrd="0" destOrd="0" presId="urn:microsoft.com/office/officeart/2008/layout/LinedList"/>
    <dgm:cxn modelId="{1DCEE29E-8431-4F02-8729-478A81D108B2}" srcId="{0B2F89DC-1034-4A67-B5DC-9F23377C046F}" destId="{42D7B107-0982-4B19-AEB0-9B50FBD10F34}" srcOrd="0" destOrd="0" parTransId="{78D1E2FF-696B-49B1-AF65-9FE095321EEA}" sibTransId="{C3AFA2AE-ACF3-444B-BFA9-456ABFB796ED}"/>
    <dgm:cxn modelId="{36C51E46-D535-483E-9CF0-1CCE35379825}" type="presOf" srcId="{CB4C8268-C32F-454B-B671-7BE101E1DBAB}" destId="{69232348-0DDD-41A9-B0A0-13C1746D4895}" srcOrd="0" destOrd="0" presId="urn:microsoft.com/office/officeart/2008/layout/LinedList"/>
    <dgm:cxn modelId="{7CFBE28D-F212-4C37-AF3D-D8F41BA7F8DA}" type="presOf" srcId="{716CC91C-4862-4FF4-A845-469C328285F8}" destId="{D9B5AD95-3A40-4F4D-9D35-B760CA845AB8}" srcOrd="0" destOrd="0" presId="urn:microsoft.com/office/officeart/2008/layout/LinedList"/>
    <dgm:cxn modelId="{195E3E85-E6C6-46BF-A25F-58B1AB54D157}" srcId="{0B2F89DC-1034-4A67-B5DC-9F23377C046F}" destId="{D3D722F5-6710-4590-8ED7-82232CF037BA}" srcOrd="2" destOrd="0" parTransId="{160CD097-E924-4D6D-A65B-0BDF54F00844}" sibTransId="{7130239B-9FDF-449D-9292-09C0BB3CAA22}"/>
    <dgm:cxn modelId="{DE972988-625C-443E-B4E2-2166496761E0}" type="presParOf" srcId="{69232348-0DDD-41A9-B0A0-13C1746D4895}" destId="{33F03F7C-B7DC-4E1B-9DBE-14598909FBD5}" srcOrd="0" destOrd="0" presId="urn:microsoft.com/office/officeart/2008/layout/LinedList"/>
    <dgm:cxn modelId="{320F3BF8-DB45-4EB0-AA76-ACC7D9EE08E0}" type="presParOf" srcId="{69232348-0DDD-41A9-B0A0-13C1746D4895}" destId="{078606AA-9CAD-4A76-B8EC-381FEC959E1D}" srcOrd="1" destOrd="0" presId="urn:microsoft.com/office/officeart/2008/layout/LinedList"/>
    <dgm:cxn modelId="{CDEAD3CD-F9F1-4BFA-863C-F4F79FDAAFF9}" type="presParOf" srcId="{078606AA-9CAD-4A76-B8EC-381FEC959E1D}" destId="{312C2974-A00F-4218-BF05-18D19BEB8394}" srcOrd="0" destOrd="0" presId="urn:microsoft.com/office/officeart/2008/layout/LinedList"/>
    <dgm:cxn modelId="{ED99DDC8-98AF-4C68-9A4B-D8081A9681F8}" type="presParOf" srcId="{078606AA-9CAD-4A76-B8EC-381FEC959E1D}" destId="{5C74E0B5-7446-4475-A7EA-48E4DC8BA254}" srcOrd="1" destOrd="0" presId="urn:microsoft.com/office/officeart/2008/layout/LinedList"/>
    <dgm:cxn modelId="{DA6F18F6-DFAC-47E6-8CF5-B2806994B448}" type="presParOf" srcId="{5C74E0B5-7446-4475-A7EA-48E4DC8BA254}" destId="{7A1144CE-D734-4F32-A067-4A9386437DB5}" srcOrd="0" destOrd="0" presId="urn:microsoft.com/office/officeart/2008/layout/LinedList"/>
    <dgm:cxn modelId="{E8AB3066-A62C-40FB-A9AC-AF05808DCFD1}" type="presParOf" srcId="{5C74E0B5-7446-4475-A7EA-48E4DC8BA254}" destId="{BCD8A05C-2754-44AF-8B81-D69BFD6C782B}" srcOrd="1" destOrd="0" presId="urn:microsoft.com/office/officeart/2008/layout/LinedList"/>
    <dgm:cxn modelId="{4D5AE211-F078-4329-BFC3-A68E3309778B}" type="presParOf" srcId="{BCD8A05C-2754-44AF-8B81-D69BFD6C782B}" destId="{137E314B-101B-4804-913C-307E09413939}" srcOrd="0" destOrd="0" presId="urn:microsoft.com/office/officeart/2008/layout/LinedList"/>
    <dgm:cxn modelId="{DDEB0013-0F39-4FED-8F5C-7B5A5A2340DA}" type="presParOf" srcId="{BCD8A05C-2754-44AF-8B81-D69BFD6C782B}" destId="{3BF09B8C-F4B5-420B-9A3F-345B5506293B}" srcOrd="1" destOrd="0" presId="urn:microsoft.com/office/officeart/2008/layout/LinedList"/>
    <dgm:cxn modelId="{995BD779-A5EB-46A5-BE18-CDA83A8B38C9}" type="presParOf" srcId="{BCD8A05C-2754-44AF-8B81-D69BFD6C782B}" destId="{94AF6BFF-3E7F-4DEC-9E4F-4B29BD0759EA}" srcOrd="2" destOrd="0" presId="urn:microsoft.com/office/officeart/2008/layout/LinedList"/>
    <dgm:cxn modelId="{1B3974E6-CDAA-435D-ACDD-F2CB2BCAC716}" type="presParOf" srcId="{5C74E0B5-7446-4475-A7EA-48E4DC8BA254}" destId="{682A18CB-96B0-41C5-B5D9-80E8B378B954}" srcOrd="2" destOrd="0" presId="urn:microsoft.com/office/officeart/2008/layout/LinedList"/>
    <dgm:cxn modelId="{BE315E14-DA05-4388-8BE6-CA7F9EC3B9A3}" type="presParOf" srcId="{5C74E0B5-7446-4475-A7EA-48E4DC8BA254}" destId="{558E0312-EB74-4735-A831-C811AE54EA6D}" srcOrd="3" destOrd="0" presId="urn:microsoft.com/office/officeart/2008/layout/LinedList"/>
    <dgm:cxn modelId="{A6BC3221-F332-44B2-8365-4A611CD3ADB9}" type="presParOf" srcId="{5C74E0B5-7446-4475-A7EA-48E4DC8BA254}" destId="{3D9A3056-EB28-4258-8777-255A7BF64BC4}" srcOrd="4" destOrd="0" presId="urn:microsoft.com/office/officeart/2008/layout/LinedList"/>
    <dgm:cxn modelId="{C9741509-15B6-486D-8FE3-A9CC55A8737E}" type="presParOf" srcId="{3D9A3056-EB28-4258-8777-255A7BF64BC4}" destId="{892DE848-68D0-4963-84ED-B5BD7463A573}" srcOrd="0" destOrd="0" presId="urn:microsoft.com/office/officeart/2008/layout/LinedList"/>
    <dgm:cxn modelId="{B38A276A-0A01-413A-A4F8-F42179D14C7D}" type="presParOf" srcId="{3D9A3056-EB28-4258-8777-255A7BF64BC4}" destId="{B36A5E6E-E451-4BCF-9230-C9FCC6684978}" srcOrd="1" destOrd="0" presId="urn:microsoft.com/office/officeart/2008/layout/LinedList"/>
    <dgm:cxn modelId="{58F3E3CB-8BEE-4E60-BD2A-5CAF07F630B3}" type="presParOf" srcId="{3D9A3056-EB28-4258-8777-255A7BF64BC4}" destId="{8D9D0FBF-F8DB-4BA9-8982-B0FC58945C90}" srcOrd="2" destOrd="0" presId="urn:microsoft.com/office/officeart/2008/layout/LinedList"/>
    <dgm:cxn modelId="{ED72534E-0357-423A-8D4C-422BC2643025}" type="presParOf" srcId="{5C74E0B5-7446-4475-A7EA-48E4DC8BA254}" destId="{8E7BAE52-2323-4313-B88A-C919C93FC87D}" srcOrd="5" destOrd="0" presId="urn:microsoft.com/office/officeart/2008/layout/LinedList"/>
    <dgm:cxn modelId="{8D3AA161-2CAF-4EAA-8B30-A5CB8B953DBF}" type="presParOf" srcId="{5C74E0B5-7446-4475-A7EA-48E4DC8BA254}" destId="{362D5973-0C77-4244-9065-810E47442277}" srcOrd="6" destOrd="0" presId="urn:microsoft.com/office/officeart/2008/layout/LinedList"/>
    <dgm:cxn modelId="{F4FAF5F2-1ECD-44D6-9C17-A56027DCA02E}" type="presParOf" srcId="{5C74E0B5-7446-4475-A7EA-48E4DC8BA254}" destId="{4FA0CE97-CDAA-4AC0-A045-7A589C0E5F92}" srcOrd="7" destOrd="0" presId="urn:microsoft.com/office/officeart/2008/layout/LinedList"/>
    <dgm:cxn modelId="{F2D7C82B-AE8C-43AE-873E-AAB7A85E6A7E}" type="presParOf" srcId="{4FA0CE97-CDAA-4AC0-A045-7A589C0E5F92}" destId="{F0B6FC70-783C-436F-94E0-88CD4E0226DD}" srcOrd="0" destOrd="0" presId="urn:microsoft.com/office/officeart/2008/layout/LinedList"/>
    <dgm:cxn modelId="{02841444-6681-47BB-B7D5-B614CA95A9C1}" type="presParOf" srcId="{4FA0CE97-CDAA-4AC0-A045-7A589C0E5F92}" destId="{2176779F-EC6D-4602-BC1D-160192E2316C}" srcOrd="1" destOrd="0" presId="urn:microsoft.com/office/officeart/2008/layout/LinedList"/>
    <dgm:cxn modelId="{1A968C5A-F672-4C1E-A4F6-EB28551BA945}" type="presParOf" srcId="{4FA0CE97-CDAA-4AC0-A045-7A589C0E5F92}" destId="{4D2EAF7D-23C2-4043-AFC0-BD56F9FAB778}" srcOrd="2" destOrd="0" presId="urn:microsoft.com/office/officeart/2008/layout/LinedList"/>
    <dgm:cxn modelId="{9F740440-AB22-4AAA-B865-E2009ED2C010}" type="presParOf" srcId="{5C74E0B5-7446-4475-A7EA-48E4DC8BA254}" destId="{ACE7DE4A-3BDA-4BC2-90F4-A510D2D9AF60}" srcOrd="8" destOrd="0" presId="urn:microsoft.com/office/officeart/2008/layout/LinedList"/>
    <dgm:cxn modelId="{18A68432-8456-4476-8D16-C4B5C572CB91}" type="presParOf" srcId="{5C74E0B5-7446-4475-A7EA-48E4DC8BA254}" destId="{DE537941-62F1-40CE-8173-DB5EFA4E8CC8}" srcOrd="9" destOrd="0" presId="urn:microsoft.com/office/officeart/2008/layout/LinedList"/>
    <dgm:cxn modelId="{DCAFFA99-482F-4BC5-AD63-F07B73929173}" type="presParOf" srcId="{5C74E0B5-7446-4475-A7EA-48E4DC8BA254}" destId="{3F16A98F-C7CC-421B-9F3D-4F076A79D0D7}" srcOrd="10" destOrd="0" presId="urn:microsoft.com/office/officeart/2008/layout/LinedList"/>
    <dgm:cxn modelId="{D294053B-835E-4F97-B428-87917984D402}" type="presParOf" srcId="{3F16A98F-C7CC-421B-9F3D-4F076A79D0D7}" destId="{17B01E4F-3566-4995-81A0-A6F77ED9078E}" srcOrd="0" destOrd="0" presId="urn:microsoft.com/office/officeart/2008/layout/LinedList"/>
    <dgm:cxn modelId="{2DBF8367-4264-4E0C-B7B7-E60EFB1BB296}" type="presParOf" srcId="{3F16A98F-C7CC-421B-9F3D-4F076A79D0D7}" destId="{D9B5AD95-3A40-4F4D-9D35-B760CA845AB8}" srcOrd="1" destOrd="0" presId="urn:microsoft.com/office/officeart/2008/layout/LinedList"/>
    <dgm:cxn modelId="{0CA5279B-AA3C-4D68-BDDB-87F0DCAEBE2B}" type="presParOf" srcId="{3F16A98F-C7CC-421B-9F3D-4F076A79D0D7}" destId="{486E68D5-A401-4F29-AA07-BEBDEBFD04CD}" srcOrd="2" destOrd="0" presId="urn:microsoft.com/office/officeart/2008/layout/LinedList"/>
    <dgm:cxn modelId="{C4542934-4EAF-4C7E-A7BA-5595B596E214}" type="presParOf" srcId="{5C74E0B5-7446-4475-A7EA-48E4DC8BA254}" destId="{136DC0A9-8F58-44F0-8EA4-665672D29F23}" srcOrd="11" destOrd="0" presId="urn:microsoft.com/office/officeart/2008/layout/LinedList"/>
    <dgm:cxn modelId="{B8ED891F-D898-4C28-A020-95CE6763880D}" type="presParOf" srcId="{5C74E0B5-7446-4475-A7EA-48E4DC8BA254}" destId="{0F328650-E413-4CEA-97FB-B94B3287B67F}" srcOrd="12" destOrd="0" presId="urn:microsoft.com/office/officeart/2008/layout/LinedList"/>
    <dgm:cxn modelId="{823DFAF0-62E3-40F1-9F34-2854A10D93D2}" type="presParOf" srcId="{5C74E0B5-7446-4475-A7EA-48E4DC8BA254}" destId="{42F4B3F1-CC86-445E-A3E5-33B7BBDEAE26}" srcOrd="13" destOrd="0" presId="urn:microsoft.com/office/officeart/2008/layout/LinedList"/>
    <dgm:cxn modelId="{3F8011E8-1BEA-4F6F-962B-5457A9BB8C07}" type="presParOf" srcId="{42F4B3F1-CC86-445E-A3E5-33B7BBDEAE26}" destId="{6D2A3440-F530-4821-92CC-6733E39F6026}" srcOrd="0" destOrd="0" presId="urn:microsoft.com/office/officeart/2008/layout/LinedList"/>
    <dgm:cxn modelId="{EB1A8469-2455-47E0-80DE-8D39124D131A}" type="presParOf" srcId="{42F4B3F1-CC86-445E-A3E5-33B7BBDEAE26}" destId="{C72DC334-6904-49DF-88E6-8F2CF740FB53}" srcOrd="1" destOrd="0" presId="urn:microsoft.com/office/officeart/2008/layout/LinedList"/>
    <dgm:cxn modelId="{BCC54890-F46F-45B3-91B6-EC9A94C99A55}" type="presParOf" srcId="{42F4B3F1-CC86-445E-A3E5-33B7BBDEAE26}" destId="{6DC159FD-2D23-4F2B-9A1F-BA94F3F76D8C}" srcOrd="2" destOrd="0" presId="urn:microsoft.com/office/officeart/2008/layout/LinedList"/>
    <dgm:cxn modelId="{C09271D6-07DD-43E2-AC92-9BCA0B9E2646}" type="presParOf" srcId="{5C74E0B5-7446-4475-A7EA-48E4DC8BA254}" destId="{5DB18EFC-0369-4B7C-9340-568BA534A3A1}" srcOrd="14" destOrd="0" presId="urn:microsoft.com/office/officeart/2008/layout/LinedList"/>
    <dgm:cxn modelId="{C2326888-A356-4406-B830-6612A51EF032}" type="presParOf" srcId="{5C74E0B5-7446-4475-A7EA-48E4DC8BA254}" destId="{8D1CEC64-3064-469C-85C1-FE738D4DE3F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182F2D-0A4E-4C1B-B9C4-6E890D159BDA}"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7C4B2E8B-709F-4817-914F-794B8D51744F}">
      <dgm:prSet custT="1"/>
      <dgm:spPr/>
      <dgm:t>
        <a:bodyPr/>
        <a:lstStyle/>
        <a:p>
          <a:pPr rtl="0"/>
          <a:r>
            <a:rPr lang="en-US" sz="1800" dirty="0" smtClean="0">
              <a:solidFill>
                <a:schemeClr val="tx1">
                  <a:lumMod val="95000"/>
                  <a:lumOff val="5000"/>
                </a:schemeClr>
              </a:solidFill>
              <a:latin typeface="Times New Roman" pitchFamily="18" charset="0"/>
              <a:cs typeface="Times New Roman" pitchFamily="18" charset="0"/>
            </a:rPr>
            <a:t>No generation of head.</a:t>
          </a:r>
          <a:endParaRPr lang="en-IN" sz="1800" dirty="0">
            <a:solidFill>
              <a:schemeClr val="tx1">
                <a:lumMod val="95000"/>
                <a:lumOff val="5000"/>
              </a:schemeClr>
            </a:solidFill>
            <a:latin typeface="Times New Roman" pitchFamily="18" charset="0"/>
            <a:cs typeface="Times New Roman" pitchFamily="18" charset="0"/>
          </a:endParaRPr>
        </a:p>
      </dgm:t>
    </dgm:pt>
    <dgm:pt modelId="{CDA38E1D-FA8C-4091-903F-A8A6CAD55DFF}" type="parTrans" cxnId="{065D2AA9-394F-469D-9DE0-611DAA814978}">
      <dgm:prSet/>
      <dgm:spPr/>
      <dgm:t>
        <a:bodyPr/>
        <a:lstStyle/>
        <a:p>
          <a:endParaRPr lang="en-IN"/>
        </a:p>
      </dgm:t>
    </dgm:pt>
    <dgm:pt modelId="{E65D9E42-54C2-4FBE-A08F-B403961568D0}" type="sibTrans" cxnId="{065D2AA9-394F-469D-9DE0-611DAA814978}">
      <dgm:prSet/>
      <dgm:spPr/>
      <dgm:t>
        <a:bodyPr/>
        <a:lstStyle/>
        <a:p>
          <a:endParaRPr lang="en-IN"/>
        </a:p>
      </dgm:t>
    </dgm:pt>
    <dgm:pt modelId="{20237296-66C8-4B26-8615-2EB306829727}">
      <dgm:prSet custT="1"/>
      <dgm:spPr/>
      <dgm:t>
        <a:bodyPr/>
        <a:lstStyle/>
        <a:p>
          <a:pPr rtl="0"/>
          <a:r>
            <a:rPr lang="en-US" sz="1800" dirty="0" smtClean="0">
              <a:solidFill>
                <a:schemeClr val="tx1">
                  <a:lumMod val="95000"/>
                  <a:lumOff val="5000"/>
                </a:schemeClr>
              </a:solidFill>
              <a:latin typeface="Times New Roman" pitchFamily="18" charset="0"/>
              <a:cs typeface="Times New Roman" pitchFamily="18" charset="0"/>
            </a:rPr>
            <a:t>Because of the conversion of rotation to linear motion, flow varies within each pump revolution.</a:t>
          </a:r>
          <a:endParaRPr lang="en-IN" sz="1800" dirty="0">
            <a:solidFill>
              <a:schemeClr val="tx1">
                <a:lumMod val="95000"/>
                <a:lumOff val="5000"/>
              </a:schemeClr>
            </a:solidFill>
            <a:latin typeface="Times New Roman" pitchFamily="18" charset="0"/>
            <a:cs typeface="Times New Roman" pitchFamily="18" charset="0"/>
          </a:endParaRPr>
        </a:p>
      </dgm:t>
    </dgm:pt>
    <dgm:pt modelId="{385F7AC5-5685-4494-BE2A-2B3008474841}" type="parTrans" cxnId="{6A10249A-3811-4B92-B4C7-3BD6550B6DF7}">
      <dgm:prSet/>
      <dgm:spPr/>
      <dgm:t>
        <a:bodyPr/>
        <a:lstStyle/>
        <a:p>
          <a:endParaRPr lang="en-IN"/>
        </a:p>
      </dgm:t>
    </dgm:pt>
    <dgm:pt modelId="{75C4513F-F9EB-4C22-85FE-65FCEA8E3346}" type="sibTrans" cxnId="{6A10249A-3811-4B92-B4C7-3BD6550B6DF7}">
      <dgm:prSet/>
      <dgm:spPr/>
      <dgm:t>
        <a:bodyPr/>
        <a:lstStyle/>
        <a:p>
          <a:endParaRPr lang="en-IN"/>
        </a:p>
      </dgm:t>
    </dgm:pt>
    <dgm:pt modelId="{29F94111-2821-4908-A9EE-B589D65C465C}">
      <dgm:prSet custT="1"/>
      <dgm:spPr/>
      <dgm:t>
        <a:bodyPr/>
        <a:lstStyle/>
        <a:p>
          <a:pPr rtl="0"/>
          <a:r>
            <a:rPr lang="en-US" sz="1800" dirty="0" smtClean="0">
              <a:solidFill>
                <a:schemeClr val="tx1">
                  <a:lumMod val="95000"/>
                  <a:lumOff val="5000"/>
                </a:schemeClr>
              </a:solidFill>
              <a:latin typeface="Times New Roman" pitchFamily="18" charset="0"/>
              <a:cs typeface="Times New Roman" pitchFamily="18" charset="0"/>
            </a:rPr>
            <a:t>Flow variation for the triplex reciprocating is 23%.</a:t>
          </a:r>
          <a:endParaRPr lang="en-IN" sz="1800" dirty="0">
            <a:solidFill>
              <a:schemeClr val="tx1">
                <a:lumMod val="95000"/>
                <a:lumOff val="5000"/>
              </a:schemeClr>
            </a:solidFill>
            <a:latin typeface="Times New Roman" pitchFamily="18" charset="0"/>
            <a:cs typeface="Times New Roman" pitchFamily="18" charset="0"/>
          </a:endParaRPr>
        </a:p>
      </dgm:t>
    </dgm:pt>
    <dgm:pt modelId="{7C67FD32-44ED-47CE-A105-EF286B02C8E1}" type="parTrans" cxnId="{FB9E7258-7C1F-43FF-AEB9-670DE0A99D6F}">
      <dgm:prSet/>
      <dgm:spPr/>
      <dgm:t>
        <a:bodyPr/>
        <a:lstStyle/>
        <a:p>
          <a:endParaRPr lang="en-IN"/>
        </a:p>
      </dgm:t>
    </dgm:pt>
    <dgm:pt modelId="{54AC6363-8A2F-4771-80AF-7BAAB59F90B1}" type="sibTrans" cxnId="{FB9E7258-7C1F-43FF-AEB9-670DE0A99D6F}">
      <dgm:prSet/>
      <dgm:spPr/>
      <dgm:t>
        <a:bodyPr/>
        <a:lstStyle/>
        <a:p>
          <a:endParaRPr lang="en-IN"/>
        </a:p>
      </dgm:t>
    </dgm:pt>
    <dgm:pt modelId="{41154CA9-5C82-48A1-A21E-C9EDAB424E39}">
      <dgm:prSet custT="1"/>
      <dgm:spPr/>
      <dgm:t>
        <a:bodyPr/>
        <a:lstStyle/>
        <a:p>
          <a:pPr rtl="0"/>
          <a:r>
            <a:rPr lang="en-US" sz="1800" dirty="0" smtClean="0">
              <a:solidFill>
                <a:schemeClr val="tx1">
                  <a:lumMod val="95000"/>
                  <a:lumOff val="5000"/>
                </a:schemeClr>
              </a:solidFill>
              <a:latin typeface="Times New Roman" pitchFamily="18" charset="0"/>
              <a:cs typeface="Times New Roman" pitchFamily="18" charset="0"/>
            </a:rPr>
            <a:t>Flow variation for the quintuplex pump is 7.1%. </a:t>
          </a:r>
          <a:endParaRPr lang="en-IN" sz="1800" dirty="0">
            <a:solidFill>
              <a:schemeClr val="tx1">
                <a:lumMod val="95000"/>
                <a:lumOff val="5000"/>
              </a:schemeClr>
            </a:solidFill>
            <a:latin typeface="Times New Roman" pitchFamily="18" charset="0"/>
            <a:cs typeface="Times New Roman" pitchFamily="18" charset="0"/>
          </a:endParaRPr>
        </a:p>
      </dgm:t>
    </dgm:pt>
    <dgm:pt modelId="{2CCC432F-791A-4C2A-9CBB-6BB48D8FFA15}" type="parTrans" cxnId="{6594C0EC-FD4C-42C5-8E11-3E7C6A37FF6C}">
      <dgm:prSet/>
      <dgm:spPr/>
      <dgm:t>
        <a:bodyPr/>
        <a:lstStyle/>
        <a:p>
          <a:endParaRPr lang="en-IN"/>
        </a:p>
      </dgm:t>
    </dgm:pt>
    <dgm:pt modelId="{581FBC38-D033-4B06-9036-20D70D2DFEEE}" type="sibTrans" cxnId="{6594C0EC-FD4C-42C5-8E11-3E7C6A37FF6C}">
      <dgm:prSet/>
      <dgm:spPr/>
      <dgm:t>
        <a:bodyPr/>
        <a:lstStyle/>
        <a:p>
          <a:endParaRPr lang="en-IN"/>
        </a:p>
      </dgm:t>
    </dgm:pt>
    <dgm:pt modelId="{B5797057-7B8E-4A0B-A9D7-AA92793D8B9E}" type="pres">
      <dgm:prSet presAssocID="{0D182F2D-0A4E-4C1B-B9C4-6E890D159BDA}" presName="vert0" presStyleCnt="0">
        <dgm:presLayoutVars>
          <dgm:dir/>
          <dgm:animOne val="branch"/>
          <dgm:animLvl val="lvl"/>
        </dgm:presLayoutVars>
      </dgm:prSet>
      <dgm:spPr/>
      <dgm:t>
        <a:bodyPr/>
        <a:lstStyle/>
        <a:p>
          <a:endParaRPr lang="en-IN"/>
        </a:p>
      </dgm:t>
    </dgm:pt>
    <dgm:pt modelId="{2E417AB6-732D-4F2C-A20D-3F0A1596CC80}" type="pres">
      <dgm:prSet presAssocID="{7C4B2E8B-709F-4817-914F-794B8D51744F}" presName="thickLine" presStyleLbl="alignNode1" presStyleIdx="0" presStyleCnt="4"/>
      <dgm:spPr/>
    </dgm:pt>
    <dgm:pt modelId="{33C60905-BBA6-4FCA-8AC9-F5CB3006F703}" type="pres">
      <dgm:prSet presAssocID="{7C4B2E8B-709F-4817-914F-794B8D51744F}" presName="horz1" presStyleCnt="0"/>
      <dgm:spPr/>
    </dgm:pt>
    <dgm:pt modelId="{930FEEEA-3B5D-4A14-8125-5AFF5B62C33A}" type="pres">
      <dgm:prSet presAssocID="{7C4B2E8B-709F-4817-914F-794B8D51744F}" presName="tx1" presStyleLbl="revTx" presStyleIdx="0" presStyleCnt="4"/>
      <dgm:spPr/>
      <dgm:t>
        <a:bodyPr/>
        <a:lstStyle/>
        <a:p>
          <a:endParaRPr lang="en-IN"/>
        </a:p>
      </dgm:t>
    </dgm:pt>
    <dgm:pt modelId="{B14FA6A5-BB31-4A6F-89FF-E56DB7752C45}" type="pres">
      <dgm:prSet presAssocID="{7C4B2E8B-709F-4817-914F-794B8D51744F}" presName="vert1" presStyleCnt="0"/>
      <dgm:spPr/>
    </dgm:pt>
    <dgm:pt modelId="{D623D454-73BF-48AE-9C5D-30F574F2752A}" type="pres">
      <dgm:prSet presAssocID="{20237296-66C8-4B26-8615-2EB306829727}" presName="thickLine" presStyleLbl="alignNode1" presStyleIdx="1" presStyleCnt="4"/>
      <dgm:spPr/>
    </dgm:pt>
    <dgm:pt modelId="{4F795E7A-FB28-41EC-BCD1-2098D0862C8A}" type="pres">
      <dgm:prSet presAssocID="{20237296-66C8-4B26-8615-2EB306829727}" presName="horz1" presStyleCnt="0"/>
      <dgm:spPr/>
    </dgm:pt>
    <dgm:pt modelId="{C03B2A87-354E-4216-933E-C9EEB6BA84FB}" type="pres">
      <dgm:prSet presAssocID="{20237296-66C8-4B26-8615-2EB306829727}" presName="tx1" presStyleLbl="revTx" presStyleIdx="1" presStyleCnt="4"/>
      <dgm:spPr/>
      <dgm:t>
        <a:bodyPr/>
        <a:lstStyle/>
        <a:p>
          <a:endParaRPr lang="en-IN"/>
        </a:p>
      </dgm:t>
    </dgm:pt>
    <dgm:pt modelId="{3775B532-6D01-40EA-A121-EB347B2E9300}" type="pres">
      <dgm:prSet presAssocID="{20237296-66C8-4B26-8615-2EB306829727}" presName="vert1" presStyleCnt="0"/>
      <dgm:spPr/>
    </dgm:pt>
    <dgm:pt modelId="{ECFB1292-AD07-4F9D-B6DD-9BFC0B8B1C4C}" type="pres">
      <dgm:prSet presAssocID="{29F94111-2821-4908-A9EE-B589D65C465C}" presName="thickLine" presStyleLbl="alignNode1" presStyleIdx="2" presStyleCnt="4"/>
      <dgm:spPr/>
    </dgm:pt>
    <dgm:pt modelId="{2D6AF630-FC75-4C7A-98B2-689E145A4333}" type="pres">
      <dgm:prSet presAssocID="{29F94111-2821-4908-A9EE-B589D65C465C}" presName="horz1" presStyleCnt="0"/>
      <dgm:spPr/>
    </dgm:pt>
    <dgm:pt modelId="{0C851818-B429-44A6-A506-67B0D9181737}" type="pres">
      <dgm:prSet presAssocID="{29F94111-2821-4908-A9EE-B589D65C465C}" presName="tx1" presStyleLbl="revTx" presStyleIdx="2" presStyleCnt="4"/>
      <dgm:spPr/>
      <dgm:t>
        <a:bodyPr/>
        <a:lstStyle/>
        <a:p>
          <a:endParaRPr lang="en-IN"/>
        </a:p>
      </dgm:t>
    </dgm:pt>
    <dgm:pt modelId="{32C9F496-2C63-4409-80EE-26C9AF713213}" type="pres">
      <dgm:prSet presAssocID="{29F94111-2821-4908-A9EE-B589D65C465C}" presName="vert1" presStyleCnt="0"/>
      <dgm:spPr/>
    </dgm:pt>
    <dgm:pt modelId="{CE9B0591-5BE2-49FF-AF79-19CFD80B4F7C}" type="pres">
      <dgm:prSet presAssocID="{41154CA9-5C82-48A1-A21E-C9EDAB424E39}" presName="thickLine" presStyleLbl="alignNode1" presStyleIdx="3" presStyleCnt="4"/>
      <dgm:spPr/>
    </dgm:pt>
    <dgm:pt modelId="{2FE4E127-8CAC-4B75-A06F-33397711B065}" type="pres">
      <dgm:prSet presAssocID="{41154CA9-5C82-48A1-A21E-C9EDAB424E39}" presName="horz1" presStyleCnt="0"/>
      <dgm:spPr/>
    </dgm:pt>
    <dgm:pt modelId="{B094A531-19CD-43DB-8335-2D6BA7F62997}" type="pres">
      <dgm:prSet presAssocID="{41154CA9-5C82-48A1-A21E-C9EDAB424E39}" presName="tx1" presStyleLbl="revTx" presStyleIdx="3" presStyleCnt="4"/>
      <dgm:spPr/>
      <dgm:t>
        <a:bodyPr/>
        <a:lstStyle/>
        <a:p>
          <a:endParaRPr lang="en-IN"/>
        </a:p>
      </dgm:t>
    </dgm:pt>
    <dgm:pt modelId="{2D71701B-75F1-4B0C-B252-5D95F86676BB}" type="pres">
      <dgm:prSet presAssocID="{41154CA9-5C82-48A1-A21E-C9EDAB424E39}" presName="vert1" presStyleCnt="0"/>
      <dgm:spPr/>
    </dgm:pt>
  </dgm:ptLst>
  <dgm:cxnLst>
    <dgm:cxn modelId="{D0BDC288-6202-45E0-A795-2576D802247C}" type="presOf" srcId="{0D182F2D-0A4E-4C1B-B9C4-6E890D159BDA}" destId="{B5797057-7B8E-4A0B-A9D7-AA92793D8B9E}" srcOrd="0" destOrd="0" presId="urn:microsoft.com/office/officeart/2008/layout/LinedList"/>
    <dgm:cxn modelId="{29D5D901-47EE-48BB-A4F2-2C83CACBE058}" type="presOf" srcId="{20237296-66C8-4B26-8615-2EB306829727}" destId="{C03B2A87-354E-4216-933E-C9EEB6BA84FB}" srcOrd="0" destOrd="0" presId="urn:microsoft.com/office/officeart/2008/layout/LinedList"/>
    <dgm:cxn modelId="{065D2AA9-394F-469D-9DE0-611DAA814978}" srcId="{0D182F2D-0A4E-4C1B-B9C4-6E890D159BDA}" destId="{7C4B2E8B-709F-4817-914F-794B8D51744F}" srcOrd="0" destOrd="0" parTransId="{CDA38E1D-FA8C-4091-903F-A8A6CAD55DFF}" sibTransId="{E65D9E42-54C2-4FBE-A08F-B403961568D0}"/>
    <dgm:cxn modelId="{6594C0EC-FD4C-42C5-8E11-3E7C6A37FF6C}" srcId="{0D182F2D-0A4E-4C1B-B9C4-6E890D159BDA}" destId="{41154CA9-5C82-48A1-A21E-C9EDAB424E39}" srcOrd="3" destOrd="0" parTransId="{2CCC432F-791A-4C2A-9CBB-6BB48D8FFA15}" sibTransId="{581FBC38-D033-4B06-9036-20D70D2DFEEE}"/>
    <dgm:cxn modelId="{9B4DBCAB-EB3B-4F29-B0E7-D2375DEA7094}" type="presOf" srcId="{41154CA9-5C82-48A1-A21E-C9EDAB424E39}" destId="{B094A531-19CD-43DB-8335-2D6BA7F62997}" srcOrd="0" destOrd="0" presId="urn:microsoft.com/office/officeart/2008/layout/LinedList"/>
    <dgm:cxn modelId="{6A10249A-3811-4B92-B4C7-3BD6550B6DF7}" srcId="{0D182F2D-0A4E-4C1B-B9C4-6E890D159BDA}" destId="{20237296-66C8-4B26-8615-2EB306829727}" srcOrd="1" destOrd="0" parTransId="{385F7AC5-5685-4494-BE2A-2B3008474841}" sibTransId="{75C4513F-F9EB-4C22-85FE-65FCEA8E3346}"/>
    <dgm:cxn modelId="{FB9E7258-7C1F-43FF-AEB9-670DE0A99D6F}" srcId="{0D182F2D-0A4E-4C1B-B9C4-6E890D159BDA}" destId="{29F94111-2821-4908-A9EE-B589D65C465C}" srcOrd="2" destOrd="0" parTransId="{7C67FD32-44ED-47CE-A105-EF286B02C8E1}" sibTransId="{54AC6363-8A2F-4771-80AF-7BAAB59F90B1}"/>
    <dgm:cxn modelId="{0093A017-A060-4F09-97FE-5147D30C6DF4}" type="presOf" srcId="{29F94111-2821-4908-A9EE-B589D65C465C}" destId="{0C851818-B429-44A6-A506-67B0D9181737}" srcOrd="0" destOrd="0" presId="urn:microsoft.com/office/officeart/2008/layout/LinedList"/>
    <dgm:cxn modelId="{BF4EE3CF-CDB0-4DA1-9759-BE9EB5E2F7B9}" type="presOf" srcId="{7C4B2E8B-709F-4817-914F-794B8D51744F}" destId="{930FEEEA-3B5D-4A14-8125-5AFF5B62C33A}" srcOrd="0" destOrd="0" presId="urn:microsoft.com/office/officeart/2008/layout/LinedList"/>
    <dgm:cxn modelId="{1A2AA081-DB5B-4DE3-999F-BD6A8A4AEE41}" type="presParOf" srcId="{B5797057-7B8E-4A0B-A9D7-AA92793D8B9E}" destId="{2E417AB6-732D-4F2C-A20D-3F0A1596CC80}" srcOrd="0" destOrd="0" presId="urn:microsoft.com/office/officeart/2008/layout/LinedList"/>
    <dgm:cxn modelId="{A59BBD06-08DD-49A8-9178-9ABDC9C0317C}" type="presParOf" srcId="{B5797057-7B8E-4A0B-A9D7-AA92793D8B9E}" destId="{33C60905-BBA6-4FCA-8AC9-F5CB3006F703}" srcOrd="1" destOrd="0" presId="urn:microsoft.com/office/officeart/2008/layout/LinedList"/>
    <dgm:cxn modelId="{44378794-550F-442E-8E26-2F22D682A6F5}" type="presParOf" srcId="{33C60905-BBA6-4FCA-8AC9-F5CB3006F703}" destId="{930FEEEA-3B5D-4A14-8125-5AFF5B62C33A}" srcOrd="0" destOrd="0" presId="urn:microsoft.com/office/officeart/2008/layout/LinedList"/>
    <dgm:cxn modelId="{B74300A2-9510-4EF3-9358-E1A592FA3D42}" type="presParOf" srcId="{33C60905-BBA6-4FCA-8AC9-F5CB3006F703}" destId="{B14FA6A5-BB31-4A6F-89FF-E56DB7752C45}" srcOrd="1" destOrd="0" presId="urn:microsoft.com/office/officeart/2008/layout/LinedList"/>
    <dgm:cxn modelId="{E5507C1F-1D80-42C8-B5F9-007F42CFA632}" type="presParOf" srcId="{B5797057-7B8E-4A0B-A9D7-AA92793D8B9E}" destId="{D623D454-73BF-48AE-9C5D-30F574F2752A}" srcOrd="2" destOrd="0" presId="urn:microsoft.com/office/officeart/2008/layout/LinedList"/>
    <dgm:cxn modelId="{E327900A-D19F-4EEF-8793-BCBFBA5299DA}" type="presParOf" srcId="{B5797057-7B8E-4A0B-A9D7-AA92793D8B9E}" destId="{4F795E7A-FB28-41EC-BCD1-2098D0862C8A}" srcOrd="3" destOrd="0" presId="urn:microsoft.com/office/officeart/2008/layout/LinedList"/>
    <dgm:cxn modelId="{5324B109-2880-4C6C-90F5-DB2CD15525C2}" type="presParOf" srcId="{4F795E7A-FB28-41EC-BCD1-2098D0862C8A}" destId="{C03B2A87-354E-4216-933E-C9EEB6BA84FB}" srcOrd="0" destOrd="0" presId="urn:microsoft.com/office/officeart/2008/layout/LinedList"/>
    <dgm:cxn modelId="{23F666DF-701A-4840-A0FD-5BA5FA4119D6}" type="presParOf" srcId="{4F795E7A-FB28-41EC-BCD1-2098D0862C8A}" destId="{3775B532-6D01-40EA-A121-EB347B2E9300}" srcOrd="1" destOrd="0" presId="urn:microsoft.com/office/officeart/2008/layout/LinedList"/>
    <dgm:cxn modelId="{82037CA0-1332-4192-812A-8B8AB32D10E5}" type="presParOf" srcId="{B5797057-7B8E-4A0B-A9D7-AA92793D8B9E}" destId="{ECFB1292-AD07-4F9D-B6DD-9BFC0B8B1C4C}" srcOrd="4" destOrd="0" presId="urn:microsoft.com/office/officeart/2008/layout/LinedList"/>
    <dgm:cxn modelId="{AA21C1DC-C8B7-45AE-B29A-C25EFE958A56}" type="presParOf" srcId="{B5797057-7B8E-4A0B-A9D7-AA92793D8B9E}" destId="{2D6AF630-FC75-4C7A-98B2-689E145A4333}" srcOrd="5" destOrd="0" presId="urn:microsoft.com/office/officeart/2008/layout/LinedList"/>
    <dgm:cxn modelId="{DD7E21F7-E2B6-4D52-AEB6-6310FC736FAE}" type="presParOf" srcId="{2D6AF630-FC75-4C7A-98B2-689E145A4333}" destId="{0C851818-B429-44A6-A506-67B0D9181737}" srcOrd="0" destOrd="0" presId="urn:microsoft.com/office/officeart/2008/layout/LinedList"/>
    <dgm:cxn modelId="{1DABFA98-4090-43D4-9733-6192C3337EA1}" type="presParOf" srcId="{2D6AF630-FC75-4C7A-98B2-689E145A4333}" destId="{32C9F496-2C63-4409-80EE-26C9AF713213}" srcOrd="1" destOrd="0" presId="urn:microsoft.com/office/officeart/2008/layout/LinedList"/>
    <dgm:cxn modelId="{D7961EA0-AEFF-4785-894D-59B37E5A3BCC}" type="presParOf" srcId="{B5797057-7B8E-4A0B-A9D7-AA92793D8B9E}" destId="{CE9B0591-5BE2-49FF-AF79-19CFD80B4F7C}" srcOrd="6" destOrd="0" presId="urn:microsoft.com/office/officeart/2008/layout/LinedList"/>
    <dgm:cxn modelId="{3FFF50B7-CDD9-4462-8862-33C920F9CEC9}" type="presParOf" srcId="{B5797057-7B8E-4A0B-A9D7-AA92793D8B9E}" destId="{2FE4E127-8CAC-4B75-A06F-33397711B065}" srcOrd="7" destOrd="0" presId="urn:microsoft.com/office/officeart/2008/layout/LinedList"/>
    <dgm:cxn modelId="{A4FE908A-F801-4252-9DB7-282AD16E6B91}" type="presParOf" srcId="{2FE4E127-8CAC-4B75-A06F-33397711B065}" destId="{B094A531-19CD-43DB-8335-2D6BA7F62997}" srcOrd="0" destOrd="0" presId="urn:microsoft.com/office/officeart/2008/layout/LinedList"/>
    <dgm:cxn modelId="{FA289B4D-9AD2-494E-BD8E-FCBAC0ACC65B}" type="presParOf" srcId="{2FE4E127-8CAC-4B75-A06F-33397711B065}" destId="{2D71701B-75F1-4B0C-B252-5D95F86676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B3B6AB-B7C8-4AA3-BEBE-4DC7CFFCC13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AAF2BCFC-75C2-4A31-B363-92DDA6D4445C}">
      <dgm:prSet custT="1"/>
      <dgm:spPr/>
      <dgm:t>
        <a:bodyPr/>
        <a:lstStyle/>
        <a:p>
          <a:pPr rtl="0"/>
          <a:r>
            <a:rPr lang="en-US" sz="1800" i="1" dirty="0" smtClean="0">
              <a:solidFill>
                <a:schemeClr val="tx1">
                  <a:lumMod val="95000"/>
                  <a:lumOff val="5000"/>
                </a:schemeClr>
              </a:solidFill>
              <a:latin typeface="Times New Roman" pitchFamily="18" charset="0"/>
              <a:cs typeface="Times New Roman" pitchFamily="18" charset="0"/>
            </a:rPr>
            <a:t>Provides a nearly constant flow rate over a wider range of pressure.</a:t>
          </a:r>
          <a:endParaRPr lang="en-IN" sz="1800" i="1" dirty="0">
            <a:solidFill>
              <a:schemeClr val="tx1">
                <a:lumMod val="95000"/>
                <a:lumOff val="5000"/>
              </a:schemeClr>
            </a:solidFill>
            <a:latin typeface="Times New Roman" pitchFamily="18" charset="0"/>
            <a:cs typeface="Times New Roman" pitchFamily="18" charset="0"/>
          </a:endParaRPr>
        </a:p>
      </dgm:t>
    </dgm:pt>
    <dgm:pt modelId="{704E7DD5-3D9C-4B6A-90BD-D1A4BFDDD75C}" type="parTrans" cxnId="{968D32DE-D1FD-4755-BBAF-24771D09C22E}">
      <dgm:prSet/>
      <dgm:spPr/>
      <dgm:t>
        <a:bodyPr/>
        <a:lstStyle/>
        <a:p>
          <a:endParaRPr lang="en-IN"/>
        </a:p>
      </dgm:t>
    </dgm:pt>
    <dgm:pt modelId="{6DCB14AA-FCAD-4B06-99AA-43CEB1BAB199}" type="sibTrans" cxnId="{968D32DE-D1FD-4755-BBAF-24771D09C22E}">
      <dgm:prSet/>
      <dgm:spPr/>
      <dgm:t>
        <a:bodyPr/>
        <a:lstStyle/>
        <a:p>
          <a:endParaRPr lang="en-IN"/>
        </a:p>
      </dgm:t>
    </dgm:pt>
    <dgm:pt modelId="{4B0DD7F2-877D-4F67-A345-3FD23FE05A77}">
      <dgm:prSet custT="1"/>
      <dgm:spPr/>
      <dgm:t>
        <a:bodyPr/>
        <a:lstStyle/>
        <a:p>
          <a:pPr rtl="0"/>
          <a:r>
            <a:rPr lang="en-US" sz="1800" i="1" dirty="0" smtClean="0">
              <a:solidFill>
                <a:schemeClr val="tx1">
                  <a:lumMod val="95000"/>
                  <a:lumOff val="5000"/>
                </a:schemeClr>
              </a:solidFill>
              <a:latin typeface="Times New Roman" pitchFamily="18" charset="0"/>
              <a:cs typeface="Times New Roman" pitchFamily="18" charset="0"/>
            </a:rPr>
            <a:t>Fluid viscosity has little effect on the flow rate as the pressure increases. </a:t>
          </a:r>
          <a:endParaRPr lang="en-IN" sz="1800" i="1" dirty="0">
            <a:solidFill>
              <a:schemeClr val="tx1">
                <a:lumMod val="95000"/>
                <a:lumOff val="5000"/>
              </a:schemeClr>
            </a:solidFill>
            <a:latin typeface="Times New Roman" pitchFamily="18" charset="0"/>
            <a:cs typeface="Times New Roman" pitchFamily="18" charset="0"/>
          </a:endParaRPr>
        </a:p>
      </dgm:t>
    </dgm:pt>
    <dgm:pt modelId="{6CC4E022-3E5F-4121-97D3-94B8A5788558}" type="parTrans" cxnId="{D971CD40-9ACF-4B15-BA55-1B3FBB2C4179}">
      <dgm:prSet/>
      <dgm:spPr/>
      <dgm:t>
        <a:bodyPr/>
        <a:lstStyle/>
        <a:p>
          <a:endParaRPr lang="en-IN"/>
        </a:p>
      </dgm:t>
    </dgm:pt>
    <dgm:pt modelId="{1EC46CCE-1962-4AFE-BB33-AB8934065998}" type="sibTrans" cxnId="{D971CD40-9ACF-4B15-BA55-1B3FBB2C4179}">
      <dgm:prSet/>
      <dgm:spPr/>
      <dgm:t>
        <a:bodyPr/>
        <a:lstStyle/>
        <a:p>
          <a:endParaRPr lang="en-IN"/>
        </a:p>
      </dgm:t>
    </dgm:pt>
    <dgm:pt modelId="{5C3DEE63-B6AC-405B-B1AD-C34BFCA3C5B2}" type="pres">
      <dgm:prSet presAssocID="{16B3B6AB-B7C8-4AA3-BEBE-4DC7CFFCC13B}" presName="vert0" presStyleCnt="0">
        <dgm:presLayoutVars>
          <dgm:dir/>
          <dgm:animOne val="branch"/>
          <dgm:animLvl val="lvl"/>
        </dgm:presLayoutVars>
      </dgm:prSet>
      <dgm:spPr/>
      <dgm:t>
        <a:bodyPr/>
        <a:lstStyle/>
        <a:p>
          <a:endParaRPr lang="en-IN"/>
        </a:p>
      </dgm:t>
    </dgm:pt>
    <dgm:pt modelId="{BAAA9EFE-3B39-4A80-A31D-961F46E9EEA6}" type="pres">
      <dgm:prSet presAssocID="{AAF2BCFC-75C2-4A31-B363-92DDA6D4445C}" presName="thickLine" presStyleLbl="alignNode1" presStyleIdx="0" presStyleCnt="2"/>
      <dgm:spPr/>
    </dgm:pt>
    <dgm:pt modelId="{EE796326-4147-4E8F-8AB7-10678FC0C058}" type="pres">
      <dgm:prSet presAssocID="{AAF2BCFC-75C2-4A31-B363-92DDA6D4445C}" presName="horz1" presStyleCnt="0"/>
      <dgm:spPr/>
    </dgm:pt>
    <dgm:pt modelId="{DA3A8D27-F5FB-4DB7-BC5B-7A34A7160408}" type="pres">
      <dgm:prSet presAssocID="{AAF2BCFC-75C2-4A31-B363-92DDA6D4445C}" presName="tx1" presStyleLbl="revTx" presStyleIdx="0" presStyleCnt="2" custLinFactNeighborX="-18868" custLinFactNeighborY="-5831"/>
      <dgm:spPr/>
      <dgm:t>
        <a:bodyPr/>
        <a:lstStyle/>
        <a:p>
          <a:endParaRPr lang="en-IN"/>
        </a:p>
      </dgm:t>
    </dgm:pt>
    <dgm:pt modelId="{81359602-E608-4C94-AC6A-4C7A35A09F76}" type="pres">
      <dgm:prSet presAssocID="{AAF2BCFC-75C2-4A31-B363-92DDA6D4445C}" presName="vert1" presStyleCnt="0"/>
      <dgm:spPr/>
    </dgm:pt>
    <dgm:pt modelId="{AC7F738C-3F23-4BB6-B2AD-75E803B23D24}" type="pres">
      <dgm:prSet presAssocID="{4B0DD7F2-877D-4F67-A345-3FD23FE05A77}" presName="thickLine" presStyleLbl="alignNode1" presStyleIdx="1" presStyleCnt="2"/>
      <dgm:spPr/>
    </dgm:pt>
    <dgm:pt modelId="{8D3374AE-027C-49B3-8AB2-CCBB9FBB5CC2}" type="pres">
      <dgm:prSet presAssocID="{4B0DD7F2-877D-4F67-A345-3FD23FE05A77}" presName="horz1" presStyleCnt="0"/>
      <dgm:spPr/>
    </dgm:pt>
    <dgm:pt modelId="{4DC6CB95-4651-4EA1-8B68-434218FC8785}" type="pres">
      <dgm:prSet presAssocID="{4B0DD7F2-877D-4F67-A345-3FD23FE05A77}" presName="tx1" presStyleLbl="revTx" presStyleIdx="1" presStyleCnt="2"/>
      <dgm:spPr/>
      <dgm:t>
        <a:bodyPr/>
        <a:lstStyle/>
        <a:p>
          <a:endParaRPr lang="en-IN"/>
        </a:p>
      </dgm:t>
    </dgm:pt>
    <dgm:pt modelId="{2C35C1F5-F85D-49F7-9A2E-2C34453EB55E}" type="pres">
      <dgm:prSet presAssocID="{4B0DD7F2-877D-4F67-A345-3FD23FE05A77}" presName="vert1" presStyleCnt="0"/>
      <dgm:spPr/>
    </dgm:pt>
  </dgm:ptLst>
  <dgm:cxnLst>
    <dgm:cxn modelId="{968D32DE-D1FD-4755-BBAF-24771D09C22E}" srcId="{16B3B6AB-B7C8-4AA3-BEBE-4DC7CFFCC13B}" destId="{AAF2BCFC-75C2-4A31-B363-92DDA6D4445C}" srcOrd="0" destOrd="0" parTransId="{704E7DD5-3D9C-4B6A-90BD-D1A4BFDDD75C}" sibTransId="{6DCB14AA-FCAD-4B06-99AA-43CEB1BAB199}"/>
    <dgm:cxn modelId="{3CB1CE4C-0EE8-43C3-B458-C7D6B349B42E}" type="presOf" srcId="{4B0DD7F2-877D-4F67-A345-3FD23FE05A77}" destId="{4DC6CB95-4651-4EA1-8B68-434218FC8785}" srcOrd="0" destOrd="0" presId="urn:microsoft.com/office/officeart/2008/layout/LinedList"/>
    <dgm:cxn modelId="{EF200D59-681F-43A2-8437-8AF678A644E7}" type="presOf" srcId="{16B3B6AB-B7C8-4AA3-BEBE-4DC7CFFCC13B}" destId="{5C3DEE63-B6AC-405B-B1AD-C34BFCA3C5B2}" srcOrd="0" destOrd="0" presId="urn:microsoft.com/office/officeart/2008/layout/LinedList"/>
    <dgm:cxn modelId="{903850A9-FF07-4A18-8ECE-3597197D5A1E}" type="presOf" srcId="{AAF2BCFC-75C2-4A31-B363-92DDA6D4445C}" destId="{DA3A8D27-F5FB-4DB7-BC5B-7A34A7160408}" srcOrd="0" destOrd="0" presId="urn:microsoft.com/office/officeart/2008/layout/LinedList"/>
    <dgm:cxn modelId="{D971CD40-9ACF-4B15-BA55-1B3FBB2C4179}" srcId="{16B3B6AB-B7C8-4AA3-BEBE-4DC7CFFCC13B}" destId="{4B0DD7F2-877D-4F67-A345-3FD23FE05A77}" srcOrd="1" destOrd="0" parTransId="{6CC4E022-3E5F-4121-97D3-94B8A5788558}" sibTransId="{1EC46CCE-1962-4AFE-BB33-AB8934065998}"/>
    <dgm:cxn modelId="{5D002CBD-3B27-4F2B-8479-AABE4C6D488F}" type="presParOf" srcId="{5C3DEE63-B6AC-405B-B1AD-C34BFCA3C5B2}" destId="{BAAA9EFE-3B39-4A80-A31D-961F46E9EEA6}" srcOrd="0" destOrd="0" presId="urn:microsoft.com/office/officeart/2008/layout/LinedList"/>
    <dgm:cxn modelId="{4D64B406-89E0-4BA6-9464-DCD6005D35C6}" type="presParOf" srcId="{5C3DEE63-B6AC-405B-B1AD-C34BFCA3C5B2}" destId="{EE796326-4147-4E8F-8AB7-10678FC0C058}" srcOrd="1" destOrd="0" presId="urn:microsoft.com/office/officeart/2008/layout/LinedList"/>
    <dgm:cxn modelId="{973CAE3B-E8F1-4D4E-98A4-C5AE27A1D1C4}" type="presParOf" srcId="{EE796326-4147-4E8F-8AB7-10678FC0C058}" destId="{DA3A8D27-F5FB-4DB7-BC5B-7A34A7160408}" srcOrd="0" destOrd="0" presId="urn:microsoft.com/office/officeart/2008/layout/LinedList"/>
    <dgm:cxn modelId="{183E8C58-8B60-4B21-B030-72842055719C}" type="presParOf" srcId="{EE796326-4147-4E8F-8AB7-10678FC0C058}" destId="{81359602-E608-4C94-AC6A-4C7A35A09F76}" srcOrd="1" destOrd="0" presId="urn:microsoft.com/office/officeart/2008/layout/LinedList"/>
    <dgm:cxn modelId="{9D28942E-3672-4DE8-9780-627626391F12}" type="presParOf" srcId="{5C3DEE63-B6AC-405B-B1AD-C34BFCA3C5B2}" destId="{AC7F738C-3F23-4BB6-B2AD-75E803B23D24}" srcOrd="2" destOrd="0" presId="urn:microsoft.com/office/officeart/2008/layout/LinedList"/>
    <dgm:cxn modelId="{CFC2044B-72DC-4AF1-83ED-89D1C84467C5}" type="presParOf" srcId="{5C3DEE63-B6AC-405B-B1AD-C34BFCA3C5B2}" destId="{8D3374AE-027C-49B3-8AB2-CCBB9FBB5CC2}" srcOrd="3" destOrd="0" presId="urn:microsoft.com/office/officeart/2008/layout/LinedList"/>
    <dgm:cxn modelId="{33CA0235-C27E-4522-9D1C-CE3D8F8A9B32}" type="presParOf" srcId="{8D3374AE-027C-49B3-8AB2-CCBB9FBB5CC2}" destId="{4DC6CB95-4651-4EA1-8B68-434218FC8785}" srcOrd="0" destOrd="0" presId="urn:microsoft.com/office/officeart/2008/layout/LinedList"/>
    <dgm:cxn modelId="{BE3D91C9-4227-4EB1-94F7-36097A608D33}" type="presParOf" srcId="{8D3374AE-027C-49B3-8AB2-CCBB9FBB5CC2}" destId="{2C35C1F5-F85D-49F7-9A2E-2C34453EB55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05E17E-0BC2-4C3D-80D0-7A461F9442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0B8239E7-3DD2-45CB-A9B0-9EF2F1E39F30}">
      <dgm:prSet custT="1"/>
      <dgm:spPr/>
      <dgm:t>
        <a:bodyPr/>
        <a:lstStyle/>
        <a:p>
          <a:pPr rtl="0"/>
          <a:r>
            <a:rPr lang="en-IN" sz="1800" i="1" dirty="0" smtClean="0">
              <a:solidFill>
                <a:schemeClr val="tx1">
                  <a:lumMod val="95000"/>
                  <a:lumOff val="5000"/>
                </a:schemeClr>
              </a:solidFill>
              <a:latin typeface="Times New Roman" pitchFamily="18" charset="0"/>
              <a:cs typeface="Times New Roman" pitchFamily="18" charset="0"/>
            </a:rPr>
            <a:t>They are reciprocating pumps that use a plunger or piston to move media through a cylindrical chamber. </a:t>
          </a:r>
          <a:endParaRPr lang="en-IN" sz="1800" i="1" dirty="0">
            <a:solidFill>
              <a:schemeClr val="tx1">
                <a:lumMod val="95000"/>
                <a:lumOff val="5000"/>
              </a:schemeClr>
            </a:solidFill>
            <a:latin typeface="Times New Roman" pitchFamily="18" charset="0"/>
            <a:cs typeface="Times New Roman" pitchFamily="18" charset="0"/>
          </a:endParaRPr>
        </a:p>
      </dgm:t>
    </dgm:pt>
    <dgm:pt modelId="{148AE556-386B-4764-B9EF-FDBE730494CE}" type="parTrans" cxnId="{6A9301E6-84D7-40A0-9CAD-7339BAB73BDA}">
      <dgm:prSet/>
      <dgm:spPr/>
      <dgm:t>
        <a:bodyPr/>
        <a:lstStyle/>
        <a:p>
          <a:endParaRPr lang="en-IN"/>
        </a:p>
      </dgm:t>
    </dgm:pt>
    <dgm:pt modelId="{655EC13C-7590-4669-ABBA-5D8F5E8B1ADF}" type="sibTrans" cxnId="{6A9301E6-84D7-40A0-9CAD-7339BAB73BDA}">
      <dgm:prSet/>
      <dgm:spPr/>
      <dgm:t>
        <a:bodyPr/>
        <a:lstStyle/>
        <a:p>
          <a:endParaRPr lang="en-IN"/>
        </a:p>
      </dgm:t>
    </dgm:pt>
    <dgm:pt modelId="{0F6B7360-A029-472D-BDF3-11C092D4FBAC}">
      <dgm:prSet custT="1"/>
      <dgm:spPr/>
      <dgm:t>
        <a:bodyPr/>
        <a:lstStyle/>
        <a:p>
          <a:pPr rtl="0"/>
          <a:r>
            <a:rPr lang="en-IN" sz="1800" i="1" dirty="0" smtClean="0">
              <a:solidFill>
                <a:schemeClr val="tx1">
                  <a:lumMod val="95000"/>
                  <a:lumOff val="5000"/>
                </a:schemeClr>
              </a:solidFill>
              <a:latin typeface="Times New Roman" pitchFamily="18" charset="0"/>
              <a:cs typeface="Times New Roman" pitchFamily="18" charset="0"/>
            </a:rPr>
            <a:t>It  is actuated by a steam powered, pneumatic, hydraulic, or electric drive. </a:t>
          </a:r>
          <a:endParaRPr lang="en-IN" sz="1800" i="1" dirty="0">
            <a:solidFill>
              <a:schemeClr val="tx1">
                <a:lumMod val="95000"/>
                <a:lumOff val="5000"/>
              </a:schemeClr>
            </a:solidFill>
            <a:latin typeface="Times New Roman" pitchFamily="18" charset="0"/>
            <a:cs typeface="Times New Roman" pitchFamily="18" charset="0"/>
          </a:endParaRPr>
        </a:p>
      </dgm:t>
    </dgm:pt>
    <dgm:pt modelId="{9C022621-0FF6-4310-BB57-2E9E7EC23774}" type="parTrans" cxnId="{AD7D1C36-8CD0-4ADB-A40C-75D936FEC051}">
      <dgm:prSet/>
      <dgm:spPr/>
      <dgm:t>
        <a:bodyPr/>
        <a:lstStyle/>
        <a:p>
          <a:endParaRPr lang="en-IN"/>
        </a:p>
      </dgm:t>
    </dgm:pt>
    <dgm:pt modelId="{D4A5A979-1ECA-48E1-BC8A-2B9A93890044}" type="sibTrans" cxnId="{AD7D1C36-8CD0-4ADB-A40C-75D936FEC051}">
      <dgm:prSet/>
      <dgm:spPr/>
      <dgm:t>
        <a:bodyPr/>
        <a:lstStyle/>
        <a:p>
          <a:endParaRPr lang="en-IN"/>
        </a:p>
      </dgm:t>
    </dgm:pt>
    <dgm:pt modelId="{3E4B33B5-1AAE-434A-8BD1-ADDD0D4CFF40}">
      <dgm:prSet custT="1"/>
      <dgm:spPr/>
      <dgm:t>
        <a:bodyPr/>
        <a:lstStyle/>
        <a:p>
          <a:pPr rtl="0"/>
          <a:r>
            <a:rPr lang="en-IN" sz="1800" i="1" dirty="0" smtClean="0">
              <a:solidFill>
                <a:schemeClr val="tx1">
                  <a:lumMod val="95000"/>
                  <a:lumOff val="5000"/>
                </a:schemeClr>
              </a:solidFill>
              <a:latin typeface="Times New Roman" pitchFamily="18" charset="0"/>
              <a:cs typeface="Times New Roman" pitchFamily="18" charset="0"/>
            </a:rPr>
            <a:t>Other names are well service pumps, high pressure pumps, or high viscosity pumps.</a:t>
          </a:r>
          <a:endParaRPr lang="en-IN" sz="1800" i="1" dirty="0">
            <a:solidFill>
              <a:schemeClr val="tx1">
                <a:lumMod val="95000"/>
                <a:lumOff val="5000"/>
              </a:schemeClr>
            </a:solidFill>
            <a:latin typeface="Times New Roman" pitchFamily="18" charset="0"/>
            <a:cs typeface="Times New Roman" pitchFamily="18" charset="0"/>
          </a:endParaRPr>
        </a:p>
      </dgm:t>
    </dgm:pt>
    <dgm:pt modelId="{4A57DA76-8CD8-4556-AFAE-4AE6FB732757}" type="parTrans" cxnId="{9FA687CA-D791-4393-AA72-0F87A6F5AD4B}">
      <dgm:prSet/>
      <dgm:spPr/>
      <dgm:t>
        <a:bodyPr/>
        <a:lstStyle/>
        <a:p>
          <a:endParaRPr lang="en-IN"/>
        </a:p>
      </dgm:t>
    </dgm:pt>
    <dgm:pt modelId="{EE1561D0-239F-4360-9CCF-AB33881D2A3A}" type="sibTrans" cxnId="{9FA687CA-D791-4393-AA72-0F87A6F5AD4B}">
      <dgm:prSet/>
      <dgm:spPr/>
      <dgm:t>
        <a:bodyPr/>
        <a:lstStyle/>
        <a:p>
          <a:endParaRPr lang="en-IN"/>
        </a:p>
      </dgm:t>
    </dgm:pt>
    <dgm:pt modelId="{FE817754-E5A0-48C5-A4BB-47B0398BBCAD}" type="pres">
      <dgm:prSet presAssocID="{0205E17E-0BC2-4C3D-80D0-7A461F9442BC}" presName="vert0" presStyleCnt="0">
        <dgm:presLayoutVars>
          <dgm:dir/>
          <dgm:animOne val="branch"/>
          <dgm:animLvl val="lvl"/>
        </dgm:presLayoutVars>
      </dgm:prSet>
      <dgm:spPr/>
      <dgm:t>
        <a:bodyPr/>
        <a:lstStyle/>
        <a:p>
          <a:endParaRPr lang="en-IN"/>
        </a:p>
      </dgm:t>
    </dgm:pt>
    <dgm:pt modelId="{0F3FE8F4-7C17-4245-BF59-5B319742E420}" type="pres">
      <dgm:prSet presAssocID="{0B8239E7-3DD2-45CB-A9B0-9EF2F1E39F30}" presName="thickLine" presStyleLbl="alignNode1" presStyleIdx="0" presStyleCnt="3"/>
      <dgm:spPr/>
    </dgm:pt>
    <dgm:pt modelId="{B4E28552-0072-4F1A-BA9D-5D567C94D863}" type="pres">
      <dgm:prSet presAssocID="{0B8239E7-3DD2-45CB-A9B0-9EF2F1E39F30}" presName="horz1" presStyleCnt="0"/>
      <dgm:spPr/>
    </dgm:pt>
    <dgm:pt modelId="{C903A099-8B7A-4608-8AD3-8FBB8300C953}" type="pres">
      <dgm:prSet presAssocID="{0B8239E7-3DD2-45CB-A9B0-9EF2F1E39F30}" presName="tx1" presStyleLbl="revTx" presStyleIdx="0" presStyleCnt="3" custLinFactNeighborX="6239" custLinFactNeighborY="-7130"/>
      <dgm:spPr/>
      <dgm:t>
        <a:bodyPr/>
        <a:lstStyle/>
        <a:p>
          <a:endParaRPr lang="en-IN"/>
        </a:p>
      </dgm:t>
    </dgm:pt>
    <dgm:pt modelId="{DDB30BE7-EBBC-4A31-9DB9-B328928CFC67}" type="pres">
      <dgm:prSet presAssocID="{0B8239E7-3DD2-45CB-A9B0-9EF2F1E39F30}" presName="vert1" presStyleCnt="0"/>
      <dgm:spPr/>
    </dgm:pt>
    <dgm:pt modelId="{63F9AE86-B186-4849-B99A-1766EB97393D}" type="pres">
      <dgm:prSet presAssocID="{0F6B7360-A029-472D-BDF3-11C092D4FBAC}" presName="thickLine" presStyleLbl="alignNode1" presStyleIdx="1" presStyleCnt="3"/>
      <dgm:spPr/>
    </dgm:pt>
    <dgm:pt modelId="{3852A31E-AD57-4CF5-A6F6-1AE37CC40FD5}" type="pres">
      <dgm:prSet presAssocID="{0F6B7360-A029-472D-BDF3-11C092D4FBAC}" presName="horz1" presStyleCnt="0"/>
      <dgm:spPr/>
    </dgm:pt>
    <dgm:pt modelId="{5087722C-F112-4B67-B31F-2087366124E3}" type="pres">
      <dgm:prSet presAssocID="{0F6B7360-A029-472D-BDF3-11C092D4FBAC}" presName="tx1" presStyleLbl="revTx" presStyleIdx="1" presStyleCnt="3"/>
      <dgm:spPr/>
      <dgm:t>
        <a:bodyPr/>
        <a:lstStyle/>
        <a:p>
          <a:endParaRPr lang="en-IN"/>
        </a:p>
      </dgm:t>
    </dgm:pt>
    <dgm:pt modelId="{917E15CF-0A50-4FD0-9008-685E287C0EB6}" type="pres">
      <dgm:prSet presAssocID="{0F6B7360-A029-472D-BDF3-11C092D4FBAC}" presName="vert1" presStyleCnt="0"/>
      <dgm:spPr/>
    </dgm:pt>
    <dgm:pt modelId="{990B0EF0-BA8B-4319-AC1A-EB134A647B4C}" type="pres">
      <dgm:prSet presAssocID="{3E4B33B5-1AAE-434A-8BD1-ADDD0D4CFF40}" presName="thickLine" presStyleLbl="alignNode1" presStyleIdx="2" presStyleCnt="3"/>
      <dgm:spPr/>
    </dgm:pt>
    <dgm:pt modelId="{3347DAE4-16A3-47E7-B477-BE3F60127047}" type="pres">
      <dgm:prSet presAssocID="{3E4B33B5-1AAE-434A-8BD1-ADDD0D4CFF40}" presName="horz1" presStyleCnt="0"/>
      <dgm:spPr/>
    </dgm:pt>
    <dgm:pt modelId="{8C639FEA-6CDD-49F1-A3FE-000AF9DCAF5A}" type="pres">
      <dgm:prSet presAssocID="{3E4B33B5-1AAE-434A-8BD1-ADDD0D4CFF40}" presName="tx1" presStyleLbl="revTx" presStyleIdx="2" presStyleCnt="3"/>
      <dgm:spPr/>
      <dgm:t>
        <a:bodyPr/>
        <a:lstStyle/>
        <a:p>
          <a:endParaRPr lang="en-IN"/>
        </a:p>
      </dgm:t>
    </dgm:pt>
    <dgm:pt modelId="{7ABEA131-3DFF-4E9A-A109-B5E550A39501}" type="pres">
      <dgm:prSet presAssocID="{3E4B33B5-1AAE-434A-8BD1-ADDD0D4CFF40}" presName="vert1" presStyleCnt="0"/>
      <dgm:spPr/>
    </dgm:pt>
  </dgm:ptLst>
  <dgm:cxnLst>
    <dgm:cxn modelId="{AD7D1C36-8CD0-4ADB-A40C-75D936FEC051}" srcId="{0205E17E-0BC2-4C3D-80D0-7A461F9442BC}" destId="{0F6B7360-A029-472D-BDF3-11C092D4FBAC}" srcOrd="1" destOrd="0" parTransId="{9C022621-0FF6-4310-BB57-2E9E7EC23774}" sibTransId="{D4A5A979-1ECA-48E1-BC8A-2B9A93890044}"/>
    <dgm:cxn modelId="{02497459-254B-47C4-80E4-BC3F683A5EB9}" type="presOf" srcId="{0F6B7360-A029-472D-BDF3-11C092D4FBAC}" destId="{5087722C-F112-4B67-B31F-2087366124E3}" srcOrd="0" destOrd="0" presId="urn:microsoft.com/office/officeart/2008/layout/LinedList"/>
    <dgm:cxn modelId="{9FA687CA-D791-4393-AA72-0F87A6F5AD4B}" srcId="{0205E17E-0BC2-4C3D-80D0-7A461F9442BC}" destId="{3E4B33B5-1AAE-434A-8BD1-ADDD0D4CFF40}" srcOrd="2" destOrd="0" parTransId="{4A57DA76-8CD8-4556-AFAE-4AE6FB732757}" sibTransId="{EE1561D0-239F-4360-9CCF-AB33881D2A3A}"/>
    <dgm:cxn modelId="{D9BDCC95-A50F-486F-90ED-2B48468C4435}" type="presOf" srcId="{0205E17E-0BC2-4C3D-80D0-7A461F9442BC}" destId="{FE817754-E5A0-48C5-A4BB-47B0398BBCAD}" srcOrd="0" destOrd="0" presId="urn:microsoft.com/office/officeart/2008/layout/LinedList"/>
    <dgm:cxn modelId="{6A9301E6-84D7-40A0-9CAD-7339BAB73BDA}" srcId="{0205E17E-0BC2-4C3D-80D0-7A461F9442BC}" destId="{0B8239E7-3DD2-45CB-A9B0-9EF2F1E39F30}" srcOrd="0" destOrd="0" parTransId="{148AE556-386B-4764-B9EF-FDBE730494CE}" sibTransId="{655EC13C-7590-4669-ABBA-5D8F5E8B1ADF}"/>
    <dgm:cxn modelId="{ACF42594-100B-41CB-973B-AFE041756DC4}" type="presOf" srcId="{0B8239E7-3DD2-45CB-A9B0-9EF2F1E39F30}" destId="{C903A099-8B7A-4608-8AD3-8FBB8300C953}" srcOrd="0" destOrd="0" presId="urn:microsoft.com/office/officeart/2008/layout/LinedList"/>
    <dgm:cxn modelId="{7C2FF65E-16A8-4E42-BFE5-C4AB7DFAD3B4}" type="presOf" srcId="{3E4B33B5-1AAE-434A-8BD1-ADDD0D4CFF40}" destId="{8C639FEA-6CDD-49F1-A3FE-000AF9DCAF5A}" srcOrd="0" destOrd="0" presId="urn:microsoft.com/office/officeart/2008/layout/LinedList"/>
    <dgm:cxn modelId="{761A741B-63DC-4838-89E1-636314A13810}" type="presParOf" srcId="{FE817754-E5A0-48C5-A4BB-47B0398BBCAD}" destId="{0F3FE8F4-7C17-4245-BF59-5B319742E420}" srcOrd="0" destOrd="0" presId="urn:microsoft.com/office/officeart/2008/layout/LinedList"/>
    <dgm:cxn modelId="{053682A0-E149-449A-9678-A8D37318F3CC}" type="presParOf" srcId="{FE817754-E5A0-48C5-A4BB-47B0398BBCAD}" destId="{B4E28552-0072-4F1A-BA9D-5D567C94D863}" srcOrd="1" destOrd="0" presId="urn:microsoft.com/office/officeart/2008/layout/LinedList"/>
    <dgm:cxn modelId="{FE6C8D2F-2310-422B-B6EE-D45B5D9BFEB9}" type="presParOf" srcId="{B4E28552-0072-4F1A-BA9D-5D567C94D863}" destId="{C903A099-8B7A-4608-8AD3-8FBB8300C953}" srcOrd="0" destOrd="0" presId="urn:microsoft.com/office/officeart/2008/layout/LinedList"/>
    <dgm:cxn modelId="{4010E939-9F94-4EE5-99D0-963A8DF7C6B5}" type="presParOf" srcId="{B4E28552-0072-4F1A-BA9D-5D567C94D863}" destId="{DDB30BE7-EBBC-4A31-9DB9-B328928CFC67}" srcOrd="1" destOrd="0" presId="urn:microsoft.com/office/officeart/2008/layout/LinedList"/>
    <dgm:cxn modelId="{3EADC65B-EB41-416F-987E-AFAA2339F7CA}" type="presParOf" srcId="{FE817754-E5A0-48C5-A4BB-47B0398BBCAD}" destId="{63F9AE86-B186-4849-B99A-1766EB97393D}" srcOrd="2" destOrd="0" presId="urn:microsoft.com/office/officeart/2008/layout/LinedList"/>
    <dgm:cxn modelId="{5A41BF8A-2B72-4EB5-B070-E49A215BFF9A}" type="presParOf" srcId="{FE817754-E5A0-48C5-A4BB-47B0398BBCAD}" destId="{3852A31E-AD57-4CF5-A6F6-1AE37CC40FD5}" srcOrd="3" destOrd="0" presId="urn:microsoft.com/office/officeart/2008/layout/LinedList"/>
    <dgm:cxn modelId="{14DBD167-B33D-4707-A37B-702E17ACCDFC}" type="presParOf" srcId="{3852A31E-AD57-4CF5-A6F6-1AE37CC40FD5}" destId="{5087722C-F112-4B67-B31F-2087366124E3}" srcOrd="0" destOrd="0" presId="urn:microsoft.com/office/officeart/2008/layout/LinedList"/>
    <dgm:cxn modelId="{9570B2A7-61AE-4903-8AFC-51B43BADD6D2}" type="presParOf" srcId="{3852A31E-AD57-4CF5-A6F6-1AE37CC40FD5}" destId="{917E15CF-0A50-4FD0-9008-685E287C0EB6}" srcOrd="1" destOrd="0" presId="urn:microsoft.com/office/officeart/2008/layout/LinedList"/>
    <dgm:cxn modelId="{91B8BC69-3907-4378-9FBF-911204A5B0D6}" type="presParOf" srcId="{FE817754-E5A0-48C5-A4BB-47B0398BBCAD}" destId="{990B0EF0-BA8B-4319-AC1A-EB134A647B4C}" srcOrd="4" destOrd="0" presId="urn:microsoft.com/office/officeart/2008/layout/LinedList"/>
    <dgm:cxn modelId="{4D974B50-973B-4740-B316-C1897864FED1}" type="presParOf" srcId="{FE817754-E5A0-48C5-A4BB-47B0398BBCAD}" destId="{3347DAE4-16A3-47E7-B477-BE3F60127047}" srcOrd="5" destOrd="0" presId="urn:microsoft.com/office/officeart/2008/layout/LinedList"/>
    <dgm:cxn modelId="{E5E45A1F-351B-40E6-92E0-B318667F3BEC}" type="presParOf" srcId="{3347DAE4-16A3-47E7-B477-BE3F60127047}" destId="{8C639FEA-6CDD-49F1-A3FE-000AF9DCAF5A}" srcOrd="0" destOrd="0" presId="urn:microsoft.com/office/officeart/2008/layout/LinedList"/>
    <dgm:cxn modelId="{755D0091-195E-4D73-922D-439FB3DD825D}" type="presParOf" srcId="{3347DAE4-16A3-47E7-B477-BE3F60127047}" destId="{7ABEA131-3DFF-4E9A-A109-B5E550A395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7DC7FD-9D6F-435C-8EE4-0B659C44C3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5A91EB61-68F3-44AD-BBF4-5E15CCBBB89F}">
      <dgm:prSet custT="1"/>
      <dgm:spPr/>
      <dgm:t>
        <a:bodyPr/>
        <a:lstStyle/>
        <a:p>
          <a:pPr rtl="0"/>
          <a:r>
            <a:rPr lang="en-IN" sz="1800" i="1" dirty="0" smtClean="0">
              <a:solidFill>
                <a:schemeClr val="tx1">
                  <a:lumMod val="95000"/>
                  <a:lumOff val="5000"/>
                </a:schemeClr>
              </a:solidFill>
              <a:latin typeface="Times New Roman" pitchFamily="18" charset="0"/>
              <a:cs typeface="Times New Roman" pitchFamily="18" charset="0"/>
            </a:rPr>
            <a:t>Cylindrical mechanism to create a reciprocating motion along an axis, which then builds pressure in a cylinder or working barrel to force gas or fluid through the pump. The pressure in the chamber actuates the valves at both the suction and discharge points. </a:t>
          </a:r>
          <a:endParaRPr lang="en-IN" sz="1800" dirty="0">
            <a:solidFill>
              <a:schemeClr val="tx1">
                <a:lumMod val="95000"/>
                <a:lumOff val="5000"/>
              </a:schemeClr>
            </a:solidFill>
            <a:latin typeface="Times New Roman" pitchFamily="18" charset="0"/>
            <a:cs typeface="Times New Roman" pitchFamily="18" charset="0"/>
          </a:endParaRPr>
        </a:p>
      </dgm:t>
    </dgm:pt>
    <dgm:pt modelId="{02B276C4-F81A-4412-AED2-8AB849ED7F1B}" type="parTrans" cxnId="{4A74E5D2-3DE1-4B54-9E86-CC8E7938F5D6}">
      <dgm:prSet/>
      <dgm:spPr/>
      <dgm:t>
        <a:bodyPr/>
        <a:lstStyle/>
        <a:p>
          <a:endParaRPr lang="en-IN" sz="1800">
            <a:solidFill>
              <a:schemeClr val="bg1">
                <a:lumMod val="95000"/>
                <a:lumOff val="5000"/>
              </a:schemeClr>
            </a:solidFill>
            <a:latin typeface="Times New Roman" pitchFamily="18" charset="0"/>
            <a:cs typeface="Times New Roman" pitchFamily="18" charset="0"/>
          </a:endParaRPr>
        </a:p>
      </dgm:t>
    </dgm:pt>
    <dgm:pt modelId="{7DA67883-F2B1-47C7-93AC-9F98F58E4250}" type="sibTrans" cxnId="{4A74E5D2-3DE1-4B54-9E86-CC8E7938F5D6}">
      <dgm:prSet/>
      <dgm:spPr/>
      <dgm:t>
        <a:bodyPr/>
        <a:lstStyle/>
        <a:p>
          <a:endParaRPr lang="en-IN" sz="1800">
            <a:solidFill>
              <a:schemeClr val="bg1">
                <a:lumMod val="95000"/>
                <a:lumOff val="5000"/>
              </a:schemeClr>
            </a:solidFill>
            <a:latin typeface="Times New Roman" pitchFamily="18" charset="0"/>
            <a:cs typeface="Times New Roman" pitchFamily="18" charset="0"/>
          </a:endParaRPr>
        </a:p>
      </dgm:t>
    </dgm:pt>
    <dgm:pt modelId="{537C8B89-131E-4942-8C13-21280FBDD82E}">
      <dgm:prSet custT="1"/>
      <dgm:spPr/>
      <dgm:t>
        <a:bodyPr/>
        <a:lstStyle/>
        <a:p>
          <a:pPr rtl="0"/>
          <a:r>
            <a:rPr lang="en-IN" sz="1800" i="1" dirty="0" smtClean="0">
              <a:solidFill>
                <a:schemeClr val="tx1">
                  <a:lumMod val="95000"/>
                  <a:lumOff val="5000"/>
                </a:schemeClr>
              </a:solidFill>
              <a:latin typeface="Times New Roman" pitchFamily="18" charset="0"/>
              <a:cs typeface="Times New Roman" pitchFamily="18" charset="0"/>
            </a:rPr>
            <a:t>The volume of the fluid discharged is equal to the area of the plunger or piston, multiplied by its stroke length. </a:t>
          </a:r>
          <a:endParaRPr lang="en-IN" sz="1800" dirty="0">
            <a:solidFill>
              <a:schemeClr val="tx1">
                <a:lumMod val="95000"/>
                <a:lumOff val="5000"/>
              </a:schemeClr>
            </a:solidFill>
            <a:latin typeface="Times New Roman" pitchFamily="18" charset="0"/>
            <a:cs typeface="Times New Roman" pitchFamily="18" charset="0"/>
          </a:endParaRPr>
        </a:p>
      </dgm:t>
    </dgm:pt>
    <dgm:pt modelId="{741D2A8D-55FE-47AB-AAA2-D9BDD9EAE9FC}" type="parTrans" cxnId="{6CB1E12B-8033-427E-B3FC-5C04420C9BA8}">
      <dgm:prSet/>
      <dgm:spPr/>
      <dgm:t>
        <a:bodyPr/>
        <a:lstStyle/>
        <a:p>
          <a:endParaRPr lang="en-IN" sz="1800">
            <a:solidFill>
              <a:schemeClr val="bg1">
                <a:lumMod val="95000"/>
                <a:lumOff val="5000"/>
              </a:schemeClr>
            </a:solidFill>
            <a:latin typeface="Times New Roman" pitchFamily="18" charset="0"/>
            <a:cs typeface="Times New Roman" pitchFamily="18" charset="0"/>
          </a:endParaRPr>
        </a:p>
      </dgm:t>
    </dgm:pt>
    <dgm:pt modelId="{A9307244-D1B2-46E3-83C6-D9452950EF06}" type="sibTrans" cxnId="{6CB1E12B-8033-427E-B3FC-5C04420C9BA8}">
      <dgm:prSet/>
      <dgm:spPr/>
      <dgm:t>
        <a:bodyPr/>
        <a:lstStyle/>
        <a:p>
          <a:endParaRPr lang="en-IN" sz="1800">
            <a:solidFill>
              <a:schemeClr val="bg1">
                <a:lumMod val="95000"/>
                <a:lumOff val="5000"/>
              </a:schemeClr>
            </a:solidFill>
            <a:latin typeface="Times New Roman" pitchFamily="18" charset="0"/>
            <a:cs typeface="Times New Roman" pitchFamily="18" charset="0"/>
          </a:endParaRPr>
        </a:p>
      </dgm:t>
    </dgm:pt>
    <dgm:pt modelId="{D2C7977E-89A3-417E-9DB3-331964B5ED56}" type="pres">
      <dgm:prSet presAssocID="{217DC7FD-9D6F-435C-8EE4-0B659C44C35B}" presName="vert0" presStyleCnt="0">
        <dgm:presLayoutVars>
          <dgm:dir/>
          <dgm:animOne val="branch"/>
          <dgm:animLvl val="lvl"/>
        </dgm:presLayoutVars>
      </dgm:prSet>
      <dgm:spPr/>
      <dgm:t>
        <a:bodyPr/>
        <a:lstStyle/>
        <a:p>
          <a:endParaRPr lang="en-IN"/>
        </a:p>
      </dgm:t>
    </dgm:pt>
    <dgm:pt modelId="{2718BF44-8342-4DEB-92A8-043C5FFF6EEA}" type="pres">
      <dgm:prSet presAssocID="{5A91EB61-68F3-44AD-BBF4-5E15CCBBB89F}" presName="thickLine" presStyleLbl="alignNode1" presStyleIdx="0" presStyleCnt="2"/>
      <dgm:spPr/>
    </dgm:pt>
    <dgm:pt modelId="{8B2295F4-1615-42DE-9990-9AC2C3274D74}" type="pres">
      <dgm:prSet presAssocID="{5A91EB61-68F3-44AD-BBF4-5E15CCBBB89F}" presName="horz1" presStyleCnt="0"/>
      <dgm:spPr/>
    </dgm:pt>
    <dgm:pt modelId="{05211E73-A8DB-4F9A-8DC5-54CEDD0AC740}" type="pres">
      <dgm:prSet presAssocID="{5A91EB61-68F3-44AD-BBF4-5E15CCBBB89F}" presName="tx1" presStyleLbl="revTx" presStyleIdx="0" presStyleCnt="2" custLinFactNeighborX="-621" custLinFactNeighborY="-2750"/>
      <dgm:spPr/>
      <dgm:t>
        <a:bodyPr/>
        <a:lstStyle/>
        <a:p>
          <a:endParaRPr lang="en-IN"/>
        </a:p>
      </dgm:t>
    </dgm:pt>
    <dgm:pt modelId="{6F170060-26B7-4F58-BAB4-9B718BFA7FEE}" type="pres">
      <dgm:prSet presAssocID="{5A91EB61-68F3-44AD-BBF4-5E15CCBBB89F}" presName="vert1" presStyleCnt="0"/>
      <dgm:spPr/>
    </dgm:pt>
    <dgm:pt modelId="{6BB59E7E-76AE-4B22-B9AD-A516FC3F68FD}" type="pres">
      <dgm:prSet presAssocID="{537C8B89-131E-4942-8C13-21280FBDD82E}" presName="thickLine" presStyleLbl="alignNode1" presStyleIdx="1" presStyleCnt="2"/>
      <dgm:spPr/>
    </dgm:pt>
    <dgm:pt modelId="{D78BBD82-FA3D-47FD-8604-EA8763FBA9C6}" type="pres">
      <dgm:prSet presAssocID="{537C8B89-131E-4942-8C13-21280FBDD82E}" presName="horz1" presStyleCnt="0"/>
      <dgm:spPr/>
    </dgm:pt>
    <dgm:pt modelId="{38540C4E-DDEF-4E46-8D03-9EBFFA9F2A41}" type="pres">
      <dgm:prSet presAssocID="{537C8B89-131E-4942-8C13-21280FBDD82E}" presName="tx1" presStyleLbl="revTx" presStyleIdx="1" presStyleCnt="2" custScaleY="150236"/>
      <dgm:spPr/>
      <dgm:t>
        <a:bodyPr/>
        <a:lstStyle/>
        <a:p>
          <a:endParaRPr lang="en-IN"/>
        </a:p>
      </dgm:t>
    </dgm:pt>
    <dgm:pt modelId="{0511D8C7-A455-469D-9E68-B2EAD3F2FEA5}" type="pres">
      <dgm:prSet presAssocID="{537C8B89-131E-4942-8C13-21280FBDD82E}" presName="vert1" presStyleCnt="0"/>
      <dgm:spPr/>
    </dgm:pt>
  </dgm:ptLst>
  <dgm:cxnLst>
    <dgm:cxn modelId="{E914AA45-87FB-43CB-B0ED-709597F59B5A}" type="presOf" srcId="{217DC7FD-9D6F-435C-8EE4-0B659C44C35B}" destId="{D2C7977E-89A3-417E-9DB3-331964B5ED56}" srcOrd="0" destOrd="0" presId="urn:microsoft.com/office/officeart/2008/layout/LinedList"/>
    <dgm:cxn modelId="{3A97121F-03E3-4A91-9092-FB1A4F7553A2}" type="presOf" srcId="{537C8B89-131E-4942-8C13-21280FBDD82E}" destId="{38540C4E-DDEF-4E46-8D03-9EBFFA9F2A41}" srcOrd="0" destOrd="0" presId="urn:microsoft.com/office/officeart/2008/layout/LinedList"/>
    <dgm:cxn modelId="{D5595D1F-D90E-4F33-85D6-5F97BF50965C}" type="presOf" srcId="{5A91EB61-68F3-44AD-BBF4-5E15CCBBB89F}" destId="{05211E73-A8DB-4F9A-8DC5-54CEDD0AC740}" srcOrd="0" destOrd="0" presId="urn:microsoft.com/office/officeart/2008/layout/LinedList"/>
    <dgm:cxn modelId="{6CB1E12B-8033-427E-B3FC-5C04420C9BA8}" srcId="{217DC7FD-9D6F-435C-8EE4-0B659C44C35B}" destId="{537C8B89-131E-4942-8C13-21280FBDD82E}" srcOrd="1" destOrd="0" parTransId="{741D2A8D-55FE-47AB-AAA2-D9BDD9EAE9FC}" sibTransId="{A9307244-D1B2-46E3-83C6-D9452950EF06}"/>
    <dgm:cxn modelId="{4A74E5D2-3DE1-4B54-9E86-CC8E7938F5D6}" srcId="{217DC7FD-9D6F-435C-8EE4-0B659C44C35B}" destId="{5A91EB61-68F3-44AD-BBF4-5E15CCBBB89F}" srcOrd="0" destOrd="0" parTransId="{02B276C4-F81A-4412-AED2-8AB849ED7F1B}" sibTransId="{7DA67883-F2B1-47C7-93AC-9F98F58E4250}"/>
    <dgm:cxn modelId="{A5E529AA-3F9D-44E0-904D-E312EE445175}" type="presParOf" srcId="{D2C7977E-89A3-417E-9DB3-331964B5ED56}" destId="{2718BF44-8342-4DEB-92A8-043C5FFF6EEA}" srcOrd="0" destOrd="0" presId="urn:microsoft.com/office/officeart/2008/layout/LinedList"/>
    <dgm:cxn modelId="{7F08C920-D31B-4CCE-8446-C92CAF898AD6}" type="presParOf" srcId="{D2C7977E-89A3-417E-9DB3-331964B5ED56}" destId="{8B2295F4-1615-42DE-9990-9AC2C3274D74}" srcOrd="1" destOrd="0" presId="urn:microsoft.com/office/officeart/2008/layout/LinedList"/>
    <dgm:cxn modelId="{642DC047-9788-48B5-96DC-80C9A6D56B8C}" type="presParOf" srcId="{8B2295F4-1615-42DE-9990-9AC2C3274D74}" destId="{05211E73-A8DB-4F9A-8DC5-54CEDD0AC740}" srcOrd="0" destOrd="0" presId="urn:microsoft.com/office/officeart/2008/layout/LinedList"/>
    <dgm:cxn modelId="{B5083704-447C-4958-A081-D6A8228864BA}" type="presParOf" srcId="{8B2295F4-1615-42DE-9990-9AC2C3274D74}" destId="{6F170060-26B7-4F58-BAB4-9B718BFA7FEE}" srcOrd="1" destOrd="0" presId="urn:microsoft.com/office/officeart/2008/layout/LinedList"/>
    <dgm:cxn modelId="{E306662C-3CEF-4C61-A05B-0BBE4A49F5CF}" type="presParOf" srcId="{D2C7977E-89A3-417E-9DB3-331964B5ED56}" destId="{6BB59E7E-76AE-4B22-B9AD-A516FC3F68FD}" srcOrd="2" destOrd="0" presId="urn:microsoft.com/office/officeart/2008/layout/LinedList"/>
    <dgm:cxn modelId="{38B58D4C-4213-47FB-9288-7E5A32F2DDB9}" type="presParOf" srcId="{D2C7977E-89A3-417E-9DB3-331964B5ED56}" destId="{D78BBD82-FA3D-47FD-8604-EA8763FBA9C6}" srcOrd="3" destOrd="0" presId="urn:microsoft.com/office/officeart/2008/layout/LinedList"/>
    <dgm:cxn modelId="{129A8EE0-F0C2-46B9-BB6D-5A3F0A656868}" type="presParOf" srcId="{D78BBD82-FA3D-47FD-8604-EA8763FBA9C6}" destId="{38540C4E-DDEF-4E46-8D03-9EBFFA9F2A41}" srcOrd="0" destOrd="0" presId="urn:microsoft.com/office/officeart/2008/layout/LinedList"/>
    <dgm:cxn modelId="{4938A13C-228F-4B1C-9790-8675D3F8E615}" type="presParOf" srcId="{D78BBD82-FA3D-47FD-8604-EA8763FBA9C6}" destId="{0511D8C7-A455-469D-9E68-B2EAD3F2FEA5}"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B0E4E2-6ED1-49EB-BAC3-7E2586F87D5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64288FE0-8AA9-4BA6-9EC8-15FAD4CB6CA5}">
      <dgm:prSet custT="1"/>
      <dgm:spPr/>
      <dgm:t>
        <a:bodyPr/>
        <a:lstStyle/>
        <a:p>
          <a:pPr rtl="0"/>
          <a:r>
            <a:rPr lang="en-IN" sz="1600" i="1" dirty="0" smtClean="0">
              <a:solidFill>
                <a:schemeClr val="tx1">
                  <a:lumMod val="95000"/>
                  <a:lumOff val="5000"/>
                </a:schemeClr>
              </a:solidFill>
              <a:latin typeface="Times New Roman" pitchFamily="18" charset="0"/>
              <a:cs typeface="Times New Roman" pitchFamily="18" charset="0"/>
            </a:rPr>
            <a:t>A </a:t>
          </a:r>
          <a:r>
            <a:rPr lang="en-IN" sz="1600" b="1" i="1" dirty="0" smtClean="0">
              <a:solidFill>
                <a:schemeClr val="tx1">
                  <a:lumMod val="95000"/>
                  <a:lumOff val="5000"/>
                </a:schemeClr>
              </a:solidFill>
              <a:latin typeface="Times New Roman" pitchFamily="18" charset="0"/>
              <a:cs typeface="Times New Roman" pitchFamily="18" charset="0"/>
            </a:rPr>
            <a:t>diaphragm pump</a:t>
          </a:r>
          <a:r>
            <a:rPr lang="en-IN" sz="1600" i="1" dirty="0" smtClean="0">
              <a:solidFill>
                <a:schemeClr val="tx1">
                  <a:lumMod val="95000"/>
                  <a:lumOff val="5000"/>
                </a:schemeClr>
              </a:solidFill>
              <a:latin typeface="Times New Roman" pitchFamily="18" charset="0"/>
              <a:cs typeface="Times New Roman" pitchFamily="18" charset="0"/>
            </a:rPr>
            <a:t> is a pump that uses a combination of the reciprocating action of a rubber, thermoplastic or teflon diaphragm and suitable non-return check valves to pump a fluid.</a:t>
          </a:r>
          <a:endParaRPr lang="en-IN" sz="1600" i="1" dirty="0">
            <a:solidFill>
              <a:schemeClr val="tx1">
                <a:lumMod val="95000"/>
                <a:lumOff val="5000"/>
              </a:schemeClr>
            </a:solidFill>
            <a:latin typeface="Times New Roman" pitchFamily="18" charset="0"/>
            <a:cs typeface="Times New Roman" pitchFamily="18" charset="0"/>
          </a:endParaRPr>
        </a:p>
      </dgm:t>
    </dgm:pt>
    <dgm:pt modelId="{A1E901AA-9D08-4F12-B86B-A9FAE92284D3}" type="parTrans" cxnId="{EB5D3603-FBF5-4B15-B56A-A6F3B115B933}">
      <dgm:prSet/>
      <dgm:spPr/>
      <dgm:t>
        <a:bodyPr/>
        <a:lstStyle/>
        <a:p>
          <a:endParaRPr lang="en-IN" sz="1600"/>
        </a:p>
      </dgm:t>
    </dgm:pt>
    <dgm:pt modelId="{B07230EE-1578-453F-A28A-26276079652B}" type="sibTrans" cxnId="{EB5D3603-FBF5-4B15-B56A-A6F3B115B933}">
      <dgm:prSet/>
      <dgm:spPr/>
      <dgm:t>
        <a:bodyPr/>
        <a:lstStyle/>
        <a:p>
          <a:endParaRPr lang="en-IN" sz="1600"/>
        </a:p>
      </dgm:t>
    </dgm:pt>
    <dgm:pt modelId="{9E280508-218F-467C-AF22-188BB44D8BFC}">
      <dgm:prSet custT="1"/>
      <dgm:spPr/>
      <dgm:t>
        <a:bodyPr/>
        <a:lstStyle/>
        <a:p>
          <a:pPr rtl="0"/>
          <a:r>
            <a:rPr lang="en-IN" sz="1600" i="1" dirty="0" smtClean="0">
              <a:solidFill>
                <a:schemeClr val="tx1">
                  <a:lumMod val="95000"/>
                  <a:lumOff val="5000"/>
                </a:schemeClr>
              </a:solidFill>
              <a:latin typeface="Times New Roman" pitchFamily="18" charset="0"/>
              <a:cs typeface="Times New Roman" pitchFamily="18" charset="0"/>
            </a:rPr>
            <a:t>Has been developed for handling corrosive liquids and those containing suspensions of abrasive solids.</a:t>
          </a:r>
          <a:endParaRPr lang="en-IN" sz="1600" i="1" dirty="0">
            <a:solidFill>
              <a:schemeClr val="tx1">
                <a:lumMod val="95000"/>
                <a:lumOff val="5000"/>
              </a:schemeClr>
            </a:solidFill>
            <a:latin typeface="Times New Roman" pitchFamily="18" charset="0"/>
            <a:cs typeface="Times New Roman" pitchFamily="18" charset="0"/>
          </a:endParaRPr>
        </a:p>
      </dgm:t>
    </dgm:pt>
    <dgm:pt modelId="{26722F65-B59C-48CF-B3DD-25E404B6AA6D}" type="parTrans" cxnId="{EE3A8F1F-8879-417F-B376-2391355EC935}">
      <dgm:prSet/>
      <dgm:spPr/>
      <dgm:t>
        <a:bodyPr/>
        <a:lstStyle/>
        <a:p>
          <a:endParaRPr lang="en-IN" sz="1600"/>
        </a:p>
      </dgm:t>
    </dgm:pt>
    <dgm:pt modelId="{CBF764B6-7F95-4AE8-B476-1C1D7E1ED4B6}" type="sibTrans" cxnId="{EE3A8F1F-8879-417F-B376-2391355EC935}">
      <dgm:prSet/>
      <dgm:spPr/>
      <dgm:t>
        <a:bodyPr/>
        <a:lstStyle/>
        <a:p>
          <a:endParaRPr lang="en-IN" sz="1600"/>
        </a:p>
      </dgm:t>
    </dgm:pt>
    <dgm:pt modelId="{BB9F711D-039E-4BC0-B479-A34A00961CAD}">
      <dgm:prSet custT="1"/>
      <dgm:spPr/>
      <dgm:t>
        <a:bodyPr/>
        <a:lstStyle/>
        <a:p>
          <a:pPr rtl="0"/>
          <a:r>
            <a:rPr lang="en-IN" sz="1600" i="1" dirty="0" smtClean="0">
              <a:solidFill>
                <a:schemeClr val="tx1">
                  <a:lumMod val="95000"/>
                  <a:lumOff val="5000"/>
                </a:schemeClr>
              </a:solidFill>
              <a:latin typeface="Times New Roman" pitchFamily="18" charset="0"/>
              <a:cs typeface="Times New Roman" pitchFamily="18" charset="0"/>
            </a:rPr>
            <a:t>In one section a piston or plunger operates in a cylinder in which a non-corrosive fluid is displaced..</a:t>
          </a:r>
          <a:endParaRPr lang="en-IN" sz="1600" i="1" dirty="0">
            <a:solidFill>
              <a:schemeClr val="tx1">
                <a:lumMod val="95000"/>
                <a:lumOff val="5000"/>
              </a:schemeClr>
            </a:solidFill>
            <a:latin typeface="Times New Roman" pitchFamily="18" charset="0"/>
            <a:cs typeface="Times New Roman" pitchFamily="18" charset="0"/>
          </a:endParaRPr>
        </a:p>
      </dgm:t>
    </dgm:pt>
    <dgm:pt modelId="{0BF4ADAA-F70F-4092-BE6B-F15B50ECB13A}" type="parTrans" cxnId="{782A4630-995C-4F0C-810D-D08E0E7FE6B2}">
      <dgm:prSet/>
      <dgm:spPr/>
      <dgm:t>
        <a:bodyPr/>
        <a:lstStyle/>
        <a:p>
          <a:endParaRPr lang="en-IN" sz="1600"/>
        </a:p>
      </dgm:t>
    </dgm:pt>
    <dgm:pt modelId="{CE63E56C-1573-48D1-992A-C096942A94E8}" type="sibTrans" cxnId="{782A4630-995C-4F0C-810D-D08E0E7FE6B2}">
      <dgm:prSet/>
      <dgm:spPr/>
      <dgm:t>
        <a:bodyPr/>
        <a:lstStyle/>
        <a:p>
          <a:endParaRPr lang="en-IN" sz="1600"/>
        </a:p>
      </dgm:t>
    </dgm:pt>
    <dgm:pt modelId="{A7A5617C-3A04-40FF-B5D4-D575079ECDCF}">
      <dgm:prSet custT="1"/>
      <dgm:spPr/>
      <dgm:t>
        <a:bodyPr/>
        <a:lstStyle/>
        <a:p>
          <a:pPr rtl="0"/>
          <a:r>
            <a:rPr lang="en-IN" sz="1600" i="1" dirty="0" smtClean="0">
              <a:solidFill>
                <a:schemeClr val="tx1">
                  <a:lumMod val="95000"/>
                  <a:lumOff val="5000"/>
                </a:schemeClr>
              </a:solidFill>
              <a:latin typeface="Times New Roman" pitchFamily="18" charset="0"/>
              <a:cs typeface="Times New Roman" pitchFamily="18" charset="0"/>
            </a:rPr>
            <a:t>The movement of the fluid is transmitted by means of flexible diaphragm to the liquid to be pumped. The only moving parts of the pump that are in contact with the liquid are the valves, and these can be specially designed to handle the material.</a:t>
          </a:r>
          <a:endParaRPr lang="en-IN" sz="1600" i="1" dirty="0">
            <a:solidFill>
              <a:schemeClr val="tx1">
                <a:lumMod val="95000"/>
                <a:lumOff val="5000"/>
              </a:schemeClr>
            </a:solidFill>
            <a:latin typeface="Times New Roman" pitchFamily="18" charset="0"/>
            <a:cs typeface="Times New Roman" pitchFamily="18" charset="0"/>
          </a:endParaRPr>
        </a:p>
      </dgm:t>
    </dgm:pt>
    <dgm:pt modelId="{E4CA915A-D3C9-48D0-A1A3-2D59CB22FECC}" type="parTrans" cxnId="{398A31D9-0CEF-4992-B764-D7E2C847F4B9}">
      <dgm:prSet/>
      <dgm:spPr/>
      <dgm:t>
        <a:bodyPr/>
        <a:lstStyle/>
        <a:p>
          <a:endParaRPr lang="en-IN" sz="1600"/>
        </a:p>
      </dgm:t>
    </dgm:pt>
    <dgm:pt modelId="{107B0863-4410-4C64-BC19-23A66188F49D}" type="sibTrans" cxnId="{398A31D9-0CEF-4992-B764-D7E2C847F4B9}">
      <dgm:prSet/>
      <dgm:spPr/>
      <dgm:t>
        <a:bodyPr/>
        <a:lstStyle/>
        <a:p>
          <a:endParaRPr lang="en-IN" sz="1600"/>
        </a:p>
      </dgm:t>
    </dgm:pt>
    <dgm:pt modelId="{2E443D66-06F6-488F-B580-B178A90A9B1A}">
      <dgm:prSet custT="1"/>
      <dgm:spPr/>
      <dgm:t>
        <a:bodyPr/>
        <a:lstStyle/>
        <a:p>
          <a:pPr rtl="0"/>
          <a:r>
            <a:rPr lang="en-IN" sz="1600" i="1" dirty="0" smtClean="0">
              <a:solidFill>
                <a:schemeClr val="tx1">
                  <a:lumMod val="95000"/>
                  <a:lumOff val="5000"/>
                </a:schemeClr>
              </a:solidFill>
              <a:latin typeface="Times New Roman" pitchFamily="18" charset="0"/>
              <a:cs typeface="Times New Roman" pitchFamily="18" charset="0"/>
            </a:rPr>
            <a:t>In some cases the movement of the diaphragm is produced by direct mechanical action, or the diaphragm may be air actuated.</a:t>
          </a:r>
          <a:br>
            <a:rPr lang="en-IN" sz="1600" i="1" dirty="0" smtClean="0">
              <a:solidFill>
                <a:schemeClr val="tx1">
                  <a:lumMod val="95000"/>
                  <a:lumOff val="5000"/>
                </a:schemeClr>
              </a:solidFill>
              <a:latin typeface="Times New Roman" pitchFamily="18" charset="0"/>
              <a:cs typeface="Times New Roman" pitchFamily="18" charset="0"/>
            </a:rPr>
          </a:br>
          <a:endParaRPr lang="en-IN" sz="1600" i="1" dirty="0">
            <a:solidFill>
              <a:schemeClr val="tx1">
                <a:lumMod val="95000"/>
                <a:lumOff val="5000"/>
              </a:schemeClr>
            </a:solidFill>
            <a:latin typeface="Times New Roman" pitchFamily="18" charset="0"/>
            <a:cs typeface="Times New Roman" pitchFamily="18" charset="0"/>
          </a:endParaRPr>
        </a:p>
      </dgm:t>
    </dgm:pt>
    <dgm:pt modelId="{6D55A08C-07B7-4C19-9ECB-201914E78265}" type="parTrans" cxnId="{2E0601AB-49C1-4E37-8E62-F4C21B2FD020}">
      <dgm:prSet/>
      <dgm:spPr/>
      <dgm:t>
        <a:bodyPr/>
        <a:lstStyle/>
        <a:p>
          <a:endParaRPr lang="en-IN" sz="1600"/>
        </a:p>
      </dgm:t>
    </dgm:pt>
    <dgm:pt modelId="{05FBEA4B-6F39-404E-9E49-299999BAEAC8}" type="sibTrans" cxnId="{2E0601AB-49C1-4E37-8E62-F4C21B2FD020}">
      <dgm:prSet/>
      <dgm:spPr/>
      <dgm:t>
        <a:bodyPr/>
        <a:lstStyle/>
        <a:p>
          <a:endParaRPr lang="en-IN" sz="1600"/>
        </a:p>
      </dgm:t>
    </dgm:pt>
    <dgm:pt modelId="{FECE39C3-81E4-4EC9-95F8-4F304BA63485}" type="pres">
      <dgm:prSet presAssocID="{43B0E4E2-6ED1-49EB-BAC3-7E2586F87D57}" presName="vert0" presStyleCnt="0">
        <dgm:presLayoutVars>
          <dgm:dir/>
          <dgm:animOne val="branch"/>
          <dgm:animLvl val="lvl"/>
        </dgm:presLayoutVars>
      </dgm:prSet>
      <dgm:spPr/>
      <dgm:t>
        <a:bodyPr/>
        <a:lstStyle/>
        <a:p>
          <a:endParaRPr lang="en-IN"/>
        </a:p>
      </dgm:t>
    </dgm:pt>
    <dgm:pt modelId="{5BE02682-09F0-4C35-9E85-6B12AE0D5721}" type="pres">
      <dgm:prSet presAssocID="{64288FE0-8AA9-4BA6-9EC8-15FAD4CB6CA5}" presName="thickLine" presStyleLbl="alignNode1" presStyleIdx="0" presStyleCnt="5"/>
      <dgm:spPr/>
    </dgm:pt>
    <dgm:pt modelId="{982A6284-B58E-49F2-BD16-DE6B2A4EA525}" type="pres">
      <dgm:prSet presAssocID="{64288FE0-8AA9-4BA6-9EC8-15FAD4CB6CA5}" presName="horz1" presStyleCnt="0"/>
      <dgm:spPr/>
    </dgm:pt>
    <dgm:pt modelId="{72CDDD93-8565-4CB0-854F-2EE1585E6921}" type="pres">
      <dgm:prSet presAssocID="{64288FE0-8AA9-4BA6-9EC8-15FAD4CB6CA5}" presName="tx1" presStyleLbl="revTx" presStyleIdx="0" presStyleCnt="5" custScaleY="59998"/>
      <dgm:spPr/>
      <dgm:t>
        <a:bodyPr/>
        <a:lstStyle/>
        <a:p>
          <a:endParaRPr lang="en-IN"/>
        </a:p>
      </dgm:t>
    </dgm:pt>
    <dgm:pt modelId="{69611592-EBA2-42EE-AE92-46B35C6B80D2}" type="pres">
      <dgm:prSet presAssocID="{64288FE0-8AA9-4BA6-9EC8-15FAD4CB6CA5}" presName="vert1" presStyleCnt="0"/>
      <dgm:spPr/>
    </dgm:pt>
    <dgm:pt modelId="{8F4A3ADF-B7DF-4899-9116-9D6905B3E4A8}" type="pres">
      <dgm:prSet presAssocID="{9E280508-218F-467C-AF22-188BB44D8BFC}" presName="thickLine" presStyleLbl="alignNode1" presStyleIdx="1" presStyleCnt="5"/>
      <dgm:spPr/>
    </dgm:pt>
    <dgm:pt modelId="{B4414F5A-E550-42E7-804A-7E58399F3D09}" type="pres">
      <dgm:prSet presAssocID="{9E280508-218F-467C-AF22-188BB44D8BFC}" presName="horz1" presStyleCnt="0"/>
      <dgm:spPr/>
    </dgm:pt>
    <dgm:pt modelId="{A2D3F27E-0F30-4392-9FB1-19ECD9766F4B}" type="pres">
      <dgm:prSet presAssocID="{9E280508-218F-467C-AF22-188BB44D8BFC}" presName="tx1" presStyleLbl="revTx" presStyleIdx="1" presStyleCnt="5" custScaleY="71104"/>
      <dgm:spPr/>
      <dgm:t>
        <a:bodyPr/>
        <a:lstStyle/>
        <a:p>
          <a:endParaRPr lang="en-IN"/>
        </a:p>
      </dgm:t>
    </dgm:pt>
    <dgm:pt modelId="{791B3771-5BEC-4876-A82D-ABD7FFF546B4}" type="pres">
      <dgm:prSet presAssocID="{9E280508-218F-467C-AF22-188BB44D8BFC}" presName="vert1" presStyleCnt="0"/>
      <dgm:spPr/>
    </dgm:pt>
    <dgm:pt modelId="{C526E229-002B-4B0C-AEC3-E5F21E237C94}" type="pres">
      <dgm:prSet presAssocID="{BB9F711D-039E-4BC0-B479-A34A00961CAD}" presName="thickLine" presStyleLbl="alignNode1" presStyleIdx="2" presStyleCnt="5"/>
      <dgm:spPr/>
    </dgm:pt>
    <dgm:pt modelId="{EBE34D68-B935-4DE5-8376-D67F70C47249}" type="pres">
      <dgm:prSet presAssocID="{BB9F711D-039E-4BC0-B479-A34A00961CAD}" presName="horz1" presStyleCnt="0"/>
      <dgm:spPr/>
    </dgm:pt>
    <dgm:pt modelId="{45B1B826-4B72-4F13-9145-88FC301237AF}" type="pres">
      <dgm:prSet presAssocID="{BB9F711D-039E-4BC0-B479-A34A00961CAD}" presName="tx1" presStyleLbl="revTx" presStyleIdx="2" presStyleCnt="5" custScaleY="63105"/>
      <dgm:spPr/>
      <dgm:t>
        <a:bodyPr/>
        <a:lstStyle/>
        <a:p>
          <a:endParaRPr lang="en-IN"/>
        </a:p>
      </dgm:t>
    </dgm:pt>
    <dgm:pt modelId="{AAE6BCDC-07EC-4AD2-8674-9E4E46BF9E9E}" type="pres">
      <dgm:prSet presAssocID="{BB9F711D-039E-4BC0-B479-A34A00961CAD}" presName="vert1" presStyleCnt="0"/>
      <dgm:spPr/>
    </dgm:pt>
    <dgm:pt modelId="{0EFB74CB-98F2-4C04-AC21-0F75C51CF1EB}" type="pres">
      <dgm:prSet presAssocID="{A7A5617C-3A04-40FF-B5D4-D575079ECDCF}" presName="thickLine" presStyleLbl="alignNode1" presStyleIdx="3" presStyleCnt="5"/>
      <dgm:spPr/>
    </dgm:pt>
    <dgm:pt modelId="{7D02F0E0-D0E7-476B-9C74-DAFE296A1569}" type="pres">
      <dgm:prSet presAssocID="{A7A5617C-3A04-40FF-B5D4-D575079ECDCF}" presName="horz1" presStyleCnt="0"/>
      <dgm:spPr/>
    </dgm:pt>
    <dgm:pt modelId="{5514A467-A06B-4ADC-81BA-DC54C2ABCCB7}" type="pres">
      <dgm:prSet presAssocID="{A7A5617C-3A04-40FF-B5D4-D575079ECDCF}" presName="tx1" presStyleLbl="revTx" presStyleIdx="3" presStyleCnt="5"/>
      <dgm:spPr/>
      <dgm:t>
        <a:bodyPr/>
        <a:lstStyle/>
        <a:p>
          <a:endParaRPr lang="en-IN"/>
        </a:p>
      </dgm:t>
    </dgm:pt>
    <dgm:pt modelId="{DCA084EA-2AFF-42EB-8B57-F76AE190244C}" type="pres">
      <dgm:prSet presAssocID="{A7A5617C-3A04-40FF-B5D4-D575079ECDCF}" presName="vert1" presStyleCnt="0"/>
      <dgm:spPr/>
    </dgm:pt>
    <dgm:pt modelId="{D2D8D231-F4BA-4591-99D3-CBE8E23851B2}" type="pres">
      <dgm:prSet presAssocID="{2E443D66-06F6-488F-B580-B178A90A9B1A}" presName="thickLine" presStyleLbl="alignNode1" presStyleIdx="4" presStyleCnt="5"/>
      <dgm:spPr/>
    </dgm:pt>
    <dgm:pt modelId="{8EA2C093-311D-4FA6-AAE0-537F84D7A9A9}" type="pres">
      <dgm:prSet presAssocID="{2E443D66-06F6-488F-B580-B178A90A9B1A}" presName="horz1" presStyleCnt="0"/>
      <dgm:spPr/>
    </dgm:pt>
    <dgm:pt modelId="{8B5B48C0-1D0A-4336-AB9D-B3753F1F07C4}" type="pres">
      <dgm:prSet presAssocID="{2E443D66-06F6-488F-B580-B178A90A9B1A}" presName="tx1" presStyleLbl="revTx" presStyleIdx="4" presStyleCnt="5"/>
      <dgm:spPr/>
      <dgm:t>
        <a:bodyPr/>
        <a:lstStyle/>
        <a:p>
          <a:endParaRPr lang="en-IN"/>
        </a:p>
      </dgm:t>
    </dgm:pt>
    <dgm:pt modelId="{26E5E60E-DD1E-4622-A8AE-CD9C10730DDD}" type="pres">
      <dgm:prSet presAssocID="{2E443D66-06F6-488F-B580-B178A90A9B1A}" presName="vert1" presStyleCnt="0"/>
      <dgm:spPr/>
    </dgm:pt>
  </dgm:ptLst>
  <dgm:cxnLst>
    <dgm:cxn modelId="{398A31D9-0CEF-4992-B764-D7E2C847F4B9}" srcId="{43B0E4E2-6ED1-49EB-BAC3-7E2586F87D57}" destId="{A7A5617C-3A04-40FF-B5D4-D575079ECDCF}" srcOrd="3" destOrd="0" parTransId="{E4CA915A-D3C9-48D0-A1A3-2D59CB22FECC}" sibTransId="{107B0863-4410-4C64-BC19-23A66188F49D}"/>
    <dgm:cxn modelId="{0667C117-1175-4D94-B805-1B8F12F576E2}" type="presOf" srcId="{9E280508-218F-467C-AF22-188BB44D8BFC}" destId="{A2D3F27E-0F30-4392-9FB1-19ECD9766F4B}" srcOrd="0" destOrd="0" presId="urn:microsoft.com/office/officeart/2008/layout/LinedList"/>
    <dgm:cxn modelId="{2AFE8C24-F9A5-4C0B-8268-808D8EFDFC69}" type="presOf" srcId="{A7A5617C-3A04-40FF-B5D4-D575079ECDCF}" destId="{5514A467-A06B-4ADC-81BA-DC54C2ABCCB7}" srcOrd="0" destOrd="0" presId="urn:microsoft.com/office/officeart/2008/layout/LinedList"/>
    <dgm:cxn modelId="{EE3A8F1F-8879-417F-B376-2391355EC935}" srcId="{43B0E4E2-6ED1-49EB-BAC3-7E2586F87D57}" destId="{9E280508-218F-467C-AF22-188BB44D8BFC}" srcOrd="1" destOrd="0" parTransId="{26722F65-B59C-48CF-B3DD-25E404B6AA6D}" sibTransId="{CBF764B6-7F95-4AE8-B476-1C1D7E1ED4B6}"/>
    <dgm:cxn modelId="{F7E784A4-89B8-4948-9334-F97BB3EDAB03}" type="presOf" srcId="{64288FE0-8AA9-4BA6-9EC8-15FAD4CB6CA5}" destId="{72CDDD93-8565-4CB0-854F-2EE1585E6921}" srcOrd="0" destOrd="0" presId="urn:microsoft.com/office/officeart/2008/layout/LinedList"/>
    <dgm:cxn modelId="{C2F73B0C-D9D8-4A3D-95F1-02685DFA70B7}" type="presOf" srcId="{BB9F711D-039E-4BC0-B479-A34A00961CAD}" destId="{45B1B826-4B72-4F13-9145-88FC301237AF}" srcOrd="0" destOrd="0" presId="urn:microsoft.com/office/officeart/2008/layout/LinedList"/>
    <dgm:cxn modelId="{782A4630-995C-4F0C-810D-D08E0E7FE6B2}" srcId="{43B0E4E2-6ED1-49EB-BAC3-7E2586F87D57}" destId="{BB9F711D-039E-4BC0-B479-A34A00961CAD}" srcOrd="2" destOrd="0" parTransId="{0BF4ADAA-F70F-4092-BE6B-F15B50ECB13A}" sibTransId="{CE63E56C-1573-48D1-992A-C096942A94E8}"/>
    <dgm:cxn modelId="{EB5D3603-FBF5-4B15-B56A-A6F3B115B933}" srcId="{43B0E4E2-6ED1-49EB-BAC3-7E2586F87D57}" destId="{64288FE0-8AA9-4BA6-9EC8-15FAD4CB6CA5}" srcOrd="0" destOrd="0" parTransId="{A1E901AA-9D08-4F12-B86B-A9FAE92284D3}" sibTransId="{B07230EE-1578-453F-A28A-26276079652B}"/>
    <dgm:cxn modelId="{786021C9-FB75-41DD-9D26-25A1B4B4DF19}" type="presOf" srcId="{2E443D66-06F6-488F-B580-B178A90A9B1A}" destId="{8B5B48C0-1D0A-4336-AB9D-B3753F1F07C4}" srcOrd="0" destOrd="0" presId="urn:microsoft.com/office/officeart/2008/layout/LinedList"/>
    <dgm:cxn modelId="{AD1323D5-C714-45A5-8EE5-ADCA388C53A0}" type="presOf" srcId="{43B0E4E2-6ED1-49EB-BAC3-7E2586F87D57}" destId="{FECE39C3-81E4-4EC9-95F8-4F304BA63485}" srcOrd="0" destOrd="0" presId="urn:microsoft.com/office/officeart/2008/layout/LinedList"/>
    <dgm:cxn modelId="{2E0601AB-49C1-4E37-8E62-F4C21B2FD020}" srcId="{43B0E4E2-6ED1-49EB-BAC3-7E2586F87D57}" destId="{2E443D66-06F6-488F-B580-B178A90A9B1A}" srcOrd="4" destOrd="0" parTransId="{6D55A08C-07B7-4C19-9ECB-201914E78265}" sibTransId="{05FBEA4B-6F39-404E-9E49-299999BAEAC8}"/>
    <dgm:cxn modelId="{AD61C4E1-0B3A-466D-8DBF-A24B3A1994A8}" type="presParOf" srcId="{FECE39C3-81E4-4EC9-95F8-4F304BA63485}" destId="{5BE02682-09F0-4C35-9E85-6B12AE0D5721}" srcOrd="0" destOrd="0" presId="urn:microsoft.com/office/officeart/2008/layout/LinedList"/>
    <dgm:cxn modelId="{1B198AF5-852A-4E88-9FFE-28A6F77D258F}" type="presParOf" srcId="{FECE39C3-81E4-4EC9-95F8-4F304BA63485}" destId="{982A6284-B58E-49F2-BD16-DE6B2A4EA525}" srcOrd="1" destOrd="0" presId="urn:microsoft.com/office/officeart/2008/layout/LinedList"/>
    <dgm:cxn modelId="{E09556E9-037D-4E6F-A867-1658A2270331}" type="presParOf" srcId="{982A6284-B58E-49F2-BD16-DE6B2A4EA525}" destId="{72CDDD93-8565-4CB0-854F-2EE1585E6921}" srcOrd="0" destOrd="0" presId="urn:microsoft.com/office/officeart/2008/layout/LinedList"/>
    <dgm:cxn modelId="{96FDDC6B-35DD-4DE5-B644-1C7B13E08B4D}" type="presParOf" srcId="{982A6284-B58E-49F2-BD16-DE6B2A4EA525}" destId="{69611592-EBA2-42EE-AE92-46B35C6B80D2}" srcOrd="1" destOrd="0" presId="urn:microsoft.com/office/officeart/2008/layout/LinedList"/>
    <dgm:cxn modelId="{D508C4D9-C5C2-424A-8765-EB471533584E}" type="presParOf" srcId="{FECE39C3-81E4-4EC9-95F8-4F304BA63485}" destId="{8F4A3ADF-B7DF-4899-9116-9D6905B3E4A8}" srcOrd="2" destOrd="0" presId="urn:microsoft.com/office/officeart/2008/layout/LinedList"/>
    <dgm:cxn modelId="{830D34EE-E1BD-4D0E-9DEB-75412D7898CA}" type="presParOf" srcId="{FECE39C3-81E4-4EC9-95F8-4F304BA63485}" destId="{B4414F5A-E550-42E7-804A-7E58399F3D09}" srcOrd="3" destOrd="0" presId="urn:microsoft.com/office/officeart/2008/layout/LinedList"/>
    <dgm:cxn modelId="{D957A359-9CCD-4A48-AB2F-98D3DB2F1BED}" type="presParOf" srcId="{B4414F5A-E550-42E7-804A-7E58399F3D09}" destId="{A2D3F27E-0F30-4392-9FB1-19ECD9766F4B}" srcOrd="0" destOrd="0" presId="urn:microsoft.com/office/officeart/2008/layout/LinedList"/>
    <dgm:cxn modelId="{9BD851AB-72EE-4B39-945C-2B5CD037A7BC}" type="presParOf" srcId="{B4414F5A-E550-42E7-804A-7E58399F3D09}" destId="{791B3771-5BEC-4876-A82D-ABD7FFF546B4}" srcOrd="1" destOrd="0" presId="urn:microsoft.com/office/officeart/2008/layout/LinedList"/>
    <dgm:cxn modelId="{65194FA6-DAFD-4005-B710-C4FF0E2627C9}" type="presParOf" srcId="{FECE39C3-81E4-4EC9-95F8-4F304BA63485}" destId="{C526E229-002B-4B0C-AEC3-E5F21E237C94}" srcOrd="4" destOrd="0" presId="urn:microsoft.com/office/officeart/2008/layout/LinedList"/>
    <dgm:cxn modelId="{57792EBE-E40A-465E-9DA5-9B4E672B73FD}" type="presParOf" srcId="{FECE39C3-81E4-4EC9-95F8-4F304BA63485}" destId="{EBE34D68-B935-4DE5-8376-D67F70C47249}" srcOrd="5" destOrd="0" presId="urn:microsoft.com/office/officeart/2008/layout/LinedList"/>
    <dgm:cxn modelId="{2722150C-AB23-4B78-B8DB-6D3D8D0F3105}" type="presParOf" srcId="{EBE34D68-B935-4DE5-8376-D67F70C47249}" destId="{45B1B826-4B72-4F13-9145-88FC301237AF}" srcOrd="0" destOrd="0" presId="urn:microsoft.com/office/officeart/2008/layout/LinedList"/>
    <dgm:cxn modelId="{2A696746-D7FF-46DE-A4FD-4F698B9DD107}" type="presParOf" srcId="{EBE34D68-B935-4DE5-8376-D67F70C47249}" destId="{AAE6BCDC-07EC-4AD2-8674-9E4E46BF9E9E}" srcOrd="1" destOrd="0" presId="urn:microsoft.com/office/officeart/2008/layout/LinedList"/>
    <dgm:cxn modelId="{5104B48D-53A6-4222-BD04-7D5B6791903E}" type="presParOf" srcId="{FECE39C3-81E4-4EC9-95F8-4F304BA63485}" destId="{0EFB74CB-98F2-4C04-AC21-0F75C51CF1EB}" srcOrd="6" destOrd="0" presId="urn:microsoft.com/office/officeart/2008/layout/LinedList"/>
    <dgm:cxn modelId="{05DA5D8A-9E1A-4AAC-9869-DAB7795C261B}" type="presParOf" srcId="{FECE39C3-81E4-4EC9-95F8-4F304BA63485}" destId="{7D02F0E0-D0E7-476B-9C74-DAFE296A1569}" srcOrd="7" destOrd="0" presId="urn:microsoft.com/office/officeart/2008/layout/LinedList"/>
    <dgm:cxn modelId="{6990482B-4FD4-4323-91AB-EF45508CD3F8}" type="presParOf" srcId="{7D02F0E0-D0E7-476B-9C74-DAFE296A1569}" destId="{5514A467-A06B-4ADC-81BA-DC54C2ABCCB7}" srcOrd="0" destOrd="0" presId="urn:microsoft.com/office/officeart/2008/layout/LinedList"/>
    <dgm:cxn modelId="{F137125E-4BC4-49AE-82A7-886D39A0654C}" type="presParOf" srcId="{7D02F0E0-D0E7-476B-9C74-DAFE296A1569}" destId="{DCA084EA-2AFF-42EB-8B57-F76AE190244C}" srcOrd="1" destOrd="0" presId="urn:microsoft.com/office/officeart/2008/layout/LinedList"/>
    <dgm:cxn modelId="{4E7F6B93-9E14-494A-A781-D95A950FA557}" type="presParOf" srcId="{FECE39C3-81E4-4EC9-95F8-4F304BA63485}" destId="{D2D8D231-F4BA-4591-99D3-CBE8E23851B2}" srcOrd="8" destOrd="0" presId="urn:microsoft.com/office/officeart/2008/layout/LinedList"/>
    <dgm:cxn modelId="{EBE78317-7DE3-43AB-A9EC-6D4C73430BE4}" type="presParOf" srcId="{FECE39C3-81E4-4EC9-95F8-4F304BA63485}" destId="{8EA2C093-311D-4FA6-AAE0-537F84D7A9A9}" srcOrd="9" destOrd="0" presId="urn:microsoft.com/office/officeart/2008/layout/LinedList"/>
    <dgm:cxn modelId="{3623D528-72E3-42C7-B6B7-785B0403EE1B}" type="presParOf" srcId="{8EA2C093-311D-4FA6-AAE0-537F84D7A9A9}" destId="{8B5B48C0-1D0A-4336-AB9D-B3753F1F07C4}" srcOrd="0" destOrd="0" presId="urn:microsoft.com/office/officeart/2008/layout/LinedList"/>
    <dgm:cxn modelId="{B186CF42-8C10-470F-8711-6059351DB2BC}" type="presParOf" srcId="{8EA2C093-311D-4FA6-AAE0-537F84D7A9A9}" destId="{26E5E60E-DD1E-4622-A8AE-CD9C10730D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3B9944-94E2-43A0-B9DB-DAB666213D3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IN"/>
        </a:p>
      </dgm:t>
    </dgm:pt>
    <dgm:pt modelId="{1A059330-ADFC-49DC-A7C3-F1F2CA56B6FD}">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Suitable for discharge pressure up to 1,200 bar have .</a:t>
          </a:r>
          <a:endParaRPr lang="en-IN" sz="2400" i="1" dirty="0">
            <a:solidFill>
              <a:schemeClr val="tx1">
                <a:lumMod val="95000"/>
                <a:lumOff val="5000"/>
              </a:schemeClr>
            </a:solidFill>
            <a:latin typeface="Times New Roman" pitchFamily="18" charset="0"/>
            <a:cs typeface="Times New Roman" pitchFamily="18" charset="0"/>
          </a:endParaRPr>
        </a:p>
      </dgm:t>
    </dgm:pt>
    <dgm:pt modelId="{28F8388F-0175-484E-90B6-354AFA277ED5}" type="parTrans" cxnId="{7B202B9D-2BDB-4ADC-AABD-90611710E345}">
      <dgm:prSet/>
      <dgm:spPr/>
      <dgm:t>
        <a:bodyPr/>
        <a:lstStyle/>
        <a:p>
          <a:endParaRPr lang="en-IN"/>
        </a:p>
      </dgm:t>
    </dgm:pt>
    <dgm:pt modelId="{35006C87-DC69-41B3-BD41-B8DA67DA27A5}" type="sibTrans" cxnId="{7B202B9D-2BDB-4ADC-AABD-90611710E345}">
      <dgm:prSet/>
      <dgm:spPr/>
      <dgm:t>
        <a:bodyPr/>
        <a:lstStyle/>
        <a:p>
          <a:endParaRPr lang="en-IN"/>
        </a:p>
      </dgm:t>
    </dgm:pt>
    <dgm:pt modelId="{7AE325FE-A982-4550-B605-3A789DD2A72D}">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Good dry running characteristics. </a:t>
          </a:r>
          <a:endParaRPr lang="en-IN" sz="2400" i="1" dirty="0">
            <a:solidFill>
              <a:schemeClr val="tx1">
                <a:lumMod val="95000"/>
                <a:lumOff val="5000"/>
              </a:schemeClr>
            </a:solidFill>
            <a:latin typeface="Times New Roman" pitchFamily="18" charset="0"/>
            <a:cs typeface="Times New Roman" pitchFamily="18" charset="0"/>
          </a:endParaRPr>
        </a:p>
      </dgm:t>
    </dgm:pt>
    <dgm:pt modelId="{221EC3C6-1E4C-42BE-8FC7-7872183C0E21}" type="parTrans" cxnId="{D2E8D975-9CB1-4609-889D-6F545082A465}">
      <dgm:prSet/>
      <dgm:spPr/>
      <dgm:t>
        <a:bodyPr/>
        <a:lstStyle/>
        <a:p>
          <a:endParaRPr lang="en-IN"/>
        </a:p>
      </dgm:t>
    </dgm:pt>
    <dgm:pt modelId="{8E3C182B-624B-4756-A286-A1E0F1E27CC0}" type="sibTrans" cxnId="{D2E8D975-9CB1-4609-889D-6F545082A465}">
      <dgm:prSet/>
      <dgm:spPr/>
      <dgm:t>
        <a:bodyPr/>
        <a:lstStyle/>
        <a:p>
          <a:endParaRPr lang="en-IN"/>
        </a:p>
      </dgm:t>
    </dgm:pt>
    <dgm:pt modelId="{F1E828D8-4ECF-4CA2-A857-01E15B6790C0}">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Are low-shear pumps. </a:t>
          </a:r>
          <a:endParaRPr lang="en-IN" sz="2400" i="1" dirty="0">
            <a:solidFill>
              <a:schemeClr val="tx1">
                <a:lumMod val="95000"/>
                <a:lumOff val="5000"/>
              </a:schemeClr>
            </a:solidFill>
            <a:latin typeface="Times New Roman" pitchFamily="18" charset="0"/>
            <a:cs typeface="Times New Roman" pitchFamily="18" charset="0"/>
          </a:endParaRPr>
        </a:p>
      </dgm:t>
    </dgm:pt>
    <dgm:pt modelId="{F9417506-D690-4190-90EB-0E1889809CF8}" type="parTrans" cxnId="{EA212406-9A2F-49F5-A294-ABBD21415EDA}">
      <dgm:prSet/>
      <dgm:spPr/>
      <dgm:t>
        <a:bodyPr/>
        <a:lstStyle/>
        <a:p>
          <a:endParaRPr lang="en-IN"/>
        </a:p>
      </dgm:t>
    </dgm:pt>
    <dgm:pt modelId="{2A126F68-2A64-44B5-A50C-374554033B4D}" type="sibTrans" cxnId="{EA212406-9A2F-49F5-A294-ABBD21415EDA}">
      <dgm:prSet/>
      <dgm:spPr/>
      <dgm:t>
        <a:bodyPr/>
        <a:lstStyle/>
        <a:p>
          <a:endParaRPr lang="en-IN"/>
        </a:p>
      </dgm:t>
    </dgm:pt>
    <dgm:pt modelId="{3EDCFF27-F02E-4281-BF3D-30A3BF1E4E60}">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Can be used to make artificial hearts. </a:t>
          </a:r>
          <a:endParaRPr lang="en-IN" sz="2400" i="1" dirty="0">
            <a:solidFill>
              <a:schemeClr val="tx1">
                <a:lumMod val="95000"/>
                <a:lumOff val="5000"/>
              </a:schemeClr>
            </a:solidFill>
            <a:latin typeface="Times New Roman" pitchFamily="18" charset="0"/>
            <a:cs typeface="Times New Roman" pitchFamily="18" charset="0"/>
          </a:endParaRPr>
        </a:p>
      </dgm:t>
    </dgm:pt>
    <dgm:pt modelId="{3DFD3D2E-30E2-45AE-874B-3ADFE35FA739}" type="parTrans" cxnId="{93BD798A-3534-4116-8CAF-1EF412FA028B}">
      <dgm:prSet/>
      <dgm:spPr/>
      <dgm:t>
        <a:bodyPr/>
        <a:lstStyle/>
        <a:p>
          <a:endParaRPr lang="en-IN"/>
        </a:p>
      </dgm:t>
    </dgm:pt>
    <dgm:pt modelId="{DDA7247F-C4F1-4E07-BFB1-C5CB7CC65F26}" type="sibTrans" cxnId="{93BD798A-3534-4116-8CAF-1EF412FA028B}">
      <dgm:prSet/>
      <dgm:spPr/>
      <dgm:t>
        <a:bodyPr/>
        <a:lstStyle/>
        <a:p>
          <a:endParaRPr lang="en-IN"/>
        </a:p>
      </dgm:t>
    </dgm:pt>
    <dgm:pt modelId="{9623FB9E-220A-48DC-8170-2D3B5B121FD8}">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Are used to make air pumps for the filters on small fish tanks.</a:t>
          </a:r>
          <a:endParaRPr lang="en-IN" sz="2400" i="1" dirty="0">
            <a:solidFill>
              <a:schemeClr val="tx1">
                <a:lumMod val="95000"/>
                <a:lumOff val="5000"/>
              </a:schemeClr>
            </a:solidFill>
            <a:latin typeface="Times New Roman" pitchFamily="18" charset="0"/>
            <a:cs typeface="Times New Roman" pitchFamily="18" charset="0"/>
          </a:endParaRPr>
        </a:p>
      </dgm:t>
    </dgm:pt>
    <dgm:pt modelId="{0BEEF6CE-B516-403E-93BC-67625B9A381C}" type="parTrans" cxnId="{A2CDB56B-8420-4FAF-A74E-25B3F0E8E8B2}">
      <dgm:prSet/>
      <dgm:spPr/>
      <dgm:t>
        <a:bodyPr/>
        <a:lstStyle/>
        <a:p>
          <a:endParaRPr lang="en-IN"/>
        </a:p>
      </dgm:t>
    </dgm:pt>
    <dgm:pt modelId="{92C88E2C-5C81-4272-A93A-F7BAE3C2D18B}" type="sibTrans" cxnId="{A2CDB56B-8420-4FAF-A74E-25B3F0E8E8B2}">
      <dgm:prSet/>
      <dgm:spPr/>
      <dgm:t>
        <a:bodyPr/>
        <a:lstStyle/>
        <a:p>
          <a:endParaRPr lang="en-IN"/>
        </a:p>
      </dgm:t>
    </dgm:pt>
    <dgm:pt modelId="{A5EBA318-B9C5-4C96-91BA-3256CE7EB637}">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Can be up to 97% efficient.</a:t>
          </a:r>
          <a:endParaRPr lang="en-IN" sz="2400" i="1" dirty="0">
            <a:solidFill>
              <a:schemeClr val="tx1">
                <a:lumMod val="95000"/>
                <a:lumOff val="5000"/>
              </a:schemeClr>
            </a:solidFill>
            <a:latin typeface="Times New Roman" pitchFamily="18" charset="0"/>
            <a:cs typeface="Times New Roman" pitchFamily="18" charset="0"/>
          </a:endParaRPr>
        </a:p>
      </dgm:t>
    </dgm:pt>
    <dgm:pt modelId="{FF4DBB0F-679F-4B85-827E-6FD9EC99A8B9}" type="parTrans" cxnId="{40607E69-EAC8-4DFE-AC42-A068368453C6}">
      <dgm:prSet/>
      <dgm:spPr/>
      <dgm:t>
        <a:bodyPr/>
        <a:lstStyle/>
        <a:p>
          <a:endParaRPr lang="en-IN"/>
        </a:p>
      </dgm:t>
    </dgm:pt>
    <dgm:pt modelId="{132EAA09-2559-40E0-8C1B-107BEC607CA3}" type="sibTrans" cxnId="{40607E69-EAC8-4DFE-AC42-A068368453C6}">
      <dgm:prSet/>
      <dgm:spPr/>
      <dgm:t>
        <a:bodyPr/>
        <a:lstStyle/>
        <a:p>
          <a:endParaRPr lang="en-IN"/>
        </a:p>
      </dgm:t>
    </dgm:pt>
    <dgm:pt modelId="{2B7CEEFA-3B3A-4D3D-BBAC-9C0145BB5312}">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Can handle highly viscous liquids.</a:t>
          </a:r>
          <a:endParaRPr lang="en-IN" sz="2400" i="1" dirty="0">
            <a:solidFill>
              <a:schemeClr val="tx1">
                <a:lumMod val="95000"/>
                <a:lumOff val="5000"/>
              </a:schemeClr>
            </a:solidFill>
            <a:latin typeface="Times New Roman" pitchFamily="18" charset="0"/>
            <a:cs typeface="Times New Roman" pitchFamily="18" charset="0"/>
          </a:endParaRPr>
        </a:p>
      </dgm:t>
    </dgm:pt>
    <dgm:pt modelId="{72A18DFA-0279-41E4-B81D-966D8746D5FD}" type="parTrans" cxnId="{F491A113-6216-4FD8-97E9-4AEDA5714DC1}">
      <dgm:prSet/>
      <dgm:spPr/>
      <dgm:t>
        <a:bodyPr/>
        <a:lstStyle/>
        <a:p>
          <a:endParaRPr lang="en-IN"/>
        </a:p>
      </dgm:t>
    </dgm:pt>
    <dgm:pt modelId="{B4AC2E63-E3D9-4BE5-8D9A-BB32A6817B65}" type="sibTrans" cxnId="{F491A113-6216-4FD8-97E9-4AEDA5714DC1}">
      <dgm:prSet/>
      <dgm:spPr/>
      <dgm:t>
        <a:bodyPr/>
        <a:lstStyle/>
        <a:p>
          <a:endParaRPr lang="en-IN"/>
        </a:p>
      </dgm:t>
    </dgm:pt>
    <dgm:pt modelId="{143B1E40-8D3D-4056-A8C7-98D38D716B4A}">
      <dgm:prSet custT="1"/>
      <dgm:spPr/>
      <dgm:t>
        <a:bodyPr/>
        <a:lstStyle/>
        <a:p>
          <a:pPr rtl="0"/>
          <a:r>
            <a:rPr lang="en-IN" sz="2400" i="1" dirty="0" smtClean="0">
              <a:solidFill>
                <a:schemeClr val="tx1">
                  <a:lumMod val="95000"/>
                  <a:lumOff val="5000"/>
                </a:schemeClr>
              </a:solidFill>
              <a:latin typeface="Times New Roman" pitchFamily="18" charset="0"/>
              <a:cs typeface="Times New Roman" pitchFamily="18" charset="0"/>
            </a:rPr>
            <a:t>Are available for industrial, chemical and hygienic applications.</a:t>
          </a:r>
          <a:endParaRPr lang="en-IN" sz="2400" i="1" dirty="0">
            <a:solidFill>
              <a:schemeClr val="tx1">
                <a:lumMod val="95000"/>
                <a:lumOff val="5000"/>
              </a:schemeClr>
            </a:solidFill>
            <a:latin typeface="Times New Roman" pitchFamily="18" charset="0"/>
            <a:cs typeface="Times New Roman" pitchFamily="18" charset="0"/>
          </a:endParaRPr>
        </a:p>
      </dgm:t>
    </dgm:pt>
    <dgm:pt modelId="{6782906C-F8D6-4938-9890-2C48B87E3249}" type="parTrans" cxnId="{54E3566C-4CB4-43B6-BB69-88C42332D36B}">
      <dgm:prSet/>
      <dgm:spPr/>
      <dgm:t>
        <a:bodyPr/>
        <a:lstStyle/>
        <a:p>
          <a:endParaRPr lang="en-IN"/>
        </a:p>
      </dgm:t>
    </dgm:pt>
    <dgm:pt modelId="{EAE105C8-06F5-4B39-B496-2E09ED13E988}" type="sibTrans" cxnId="{54E3566C-4CB4-43B6-BB69-88C42332D36B}">
      <dgm:prSet/>
      <dgm:spPr/>
      <dgm:t>
        <a:bodyPr/>
        <a:lstStyle/>
        <a:p>
          <a:endParaRPr lang="en-IN"/>
        </a:p>
      </dgm:t>
    </dgm:pt>
    <dgm:pt modelId="{BD9EDC5F-2139-412C-8FBD-DC2D2C611CFC}" type="pres">
      <dgm:prSet presAssocID="{4A3B9944-94E2-43A0-B9DB-DAB666213D31}" presName="vert0" presStyleCnt="0">
        <dgm:presLayoutVars>
          <dgm:dir/>
          <dgm:animOne val="branch"/>
          <dgm:animLvl val="lvl"/>
        </dgm:presLayoutVars>
      </dgm:prSet>
      <dgm:spPr/>
      <dgm:t>
        <a:bodyPr/>
        <a:lstStyle/>
        <a:p>
          <a:endParaRPr lang="en-IN"/>
        </a:p>
      </dgm:t>
    </dgm:pt>
    <dgm:pt modelId="{19C8A103-9485-4901-89E3-F1B8BA57DA56}" type="pres">
      <dgm:prSet presAssocID="{1A059330-ADFC-49DC-A7C3-F1F2CA56B6FD}" presName="thickLine" presStyleLbl="alignNode1" presStyleIdx="0" presStyleCnt="8"/>
      <dgm:spPr/>
    </dgm:pt>
    <dgm:pt modelId="{212EC6FF-4AF4-44F2-915F-C9EECC34887B}" type="pres">
      <dgm:prSet presAssocID="{1A059330-ADFC-49DC-A7C3-F1F2CA56B6FD}" presName="horz1" presStyleCnt="0"/>
      <dgm:spPr/>
    </dgm:pt>
    <dgm:pt modelId="{B44C3069-7721-4A82-BBCB-EDE7721E5B85}" type="pres">
      <dgm:prSet presAssocID="{1A059330-ADFC-49DC-A7C3-F1F2CA56B6FD}" presName="tx1" presStyleLbl="revTx" presStyleIdx="0" presStyleCnt="8"/>
      <dgm:spPr/>
      <dgm:t>
        <a:bodyPr/>
        <a:lstStyle/>
        <a:p>
          <a:endParaRPr lang="en-IN"/>
        </a:p>
      </dgm:t>
    </dgm:pt>
    <dgm:pt modelId="{4B13D644-0C3D-4D01-8CEE-FC3A87928735}" type="pres">
      <dgm:prSet presAssocID="{1A059330-ADFC-49DC-A7C3-F1F2CA56B6FD}" presName="vert1" presStyleCnt="0"/>
      <dgm:spPr/>
    </dgm:pt>
    <dgm:pt modelId="{72AA3491-F623-405B-A96D-3EDDB1E71AE8}" type="pres">
      <dgm:prSet presAssocID="{7AE325FE-A982-4550-B605-3A789DD2A72D}" presName="thickLine" presStyleLbl="alignNode1" presStyleIdx="1" presStyleCnt="8"/>
      <dgm:spPr/>
    </dgm:pt>
    <dgm:pt modelId="{F1205CF7-FE72-4CA1-B35F-110BADECB432}" type="pres">
      <dgm:prSet presAssocID="{7AE325FE-A982-4550-B605-3A789DD2A72D}" presName="horz1" presStyleCnt="0"/>
      <dgm:spPr/>
    </dgm:pt>
    <dgm:pt modelId="{9F234EB3-8A1F-41C7-A9DE-B5A9EC2F68EC}" type="pres">
      <dgm:prSet presAssocID="{7AE325FE-A982-4550-B605-3A789DD2A72D}" presName="tx1" presStyleLbl="revTx" presStyleIdx="1" presStyleCnt="8"/>
      <dgm:spPr/>
      <dgm:t>
        <a:bodyPr/>
        <a:lstStyle/>
        <a:p>
          <a:endParaRPr lang="en-IN"/>
        </a:p>
      </dgm:t>
    </dgm:pt>
    <dgm:pt modelId="{60DFE0C3-D43A-47A9-AB25-DE5B35B17CFE}" type="pres">
      <dgm:prSet presAssocID="{7AE325FE-A982-4550-B605-3A789DD2A72D}" presName="vert1" presStyleCnt="0"/>
      <dgm:spPr/>
    </dgm:pt>
    <dgm:pt modelId="{D4FF444E-1608-458B-963F-4E8DC97D43BA}" type="pres">
      <dgm:prSet presAssocID="{F1E828D8-4ECF-4CA2-A857-01E15B6790C0}" presName="thickLine" presStyleLbl="alignNode1" presStyleIdx="2" presStyleCnt="8"/>
      <dgm:spPr/>
    </dgm:pt>
    <dgm:pt modelId="{8C13E426-F47E-41B9-97A6-B324AEB1C3CC}" type="pres">
      <dgm:prSet presAssocID="{F1E828D8-4ECF-4CA2-A857-01E15B6790C0}" presName="horz1" presStyleCnt="0"/>
      <dgm:spPr/>
    </dgm:pt>
    <dgm:pt modelId="{9D66966D-5E03-4533-8185-9EB957A563E8}" type="pres">
      <dgm:prSet presAssocID="{F1E828D8-4ECF-4CA2-A857-01E15B6790C0}" presName="tx1" presStyleLbl="revTx" presStyleIdx="2" presStyleCnt="8"/>
      <dgm:spPr/>
      <dgm:t>
        <a:bodyPr/>
        <a:lstStyle/>
        <a:p>
          <a:endParaRPr lang="en-IN"/>
        </a:p>
      </dgm:t>
    </dgm:pt>
    <dgm:pt modelId="{4C744BE3-073F-442C-9645-4E577FA07E0C}" type="pres">
      <dgm:prSet presAssocID="{F1E828D8-4ECF-4CA2-A857-01E15B6790C0}" presName="vert1" presStyleCnt="0"/>
      <dgm:spPr/>
    </dgm:pt>
    <dgm:pt modelId="{96D3FDF3-FC13-4979-B53E-F719741C4B1A}" type="pres">
      <dgm:prSet presAssocID="{3EDCFF27-F02E-4281-BF3D-30A3BF1E4E60}" presName="thickLine" presStyleLbl="alignNode1" presStyleIdx="3" presStyleCnt="8"/>
      <dgm:spPr/>
    </dgm:pt>
    <dgm:pt modelId="{B4E8E670-52BA-4A62-B48B-C17C0614090C}" type="pres">
      <dgm:prSet presAssocID="{3EDCFF27-F02E-4281-BF3D-30A3BF1E4E60}" presName="horz1" presStyleCnt="0"/>
      <dgm:spPr/>
    </dgm:pt>
    <dgm:pt modelId="{DAB4E410-D523-41F0-B321-280DE2C14488}" type="pres">
      <dgm:prSet presAssocID="{3EDCFF27-F02E-4281-BF3D-30A3BF1E4E60}" presName="tx1" presStyleLbl="revTx" presStyleIdx="3" presStyleCnt="8"/>
      <dgm:spPr/>
      <dgm:t>
        <a:bodyPr/>
        <a:lstStyle/>
        <a:p>
          <a:endParaRPr lang="en-IN"/>
        </a:p>
      </dgm:t>
    </dgm:pt>
    <dgm:pt modelId="{7221E6F8-2510-46A7-9DE9-D640926B257E}" type="pres">
      <dgm:prSet presAssocID="{3EDCFF27-F02E-4281-BF3D-30A3BF1E4E60}" presName="vert1" presStyleCnt="0"/>
      <dgm:spPr/>
    </dgm:pt>
    <dgm:pt modelId="{CCC2D402-2AC5-4B7B-8698-2E5F1DF8FE70}" type="pres">
      <dgm:prSet presAssocID="{9623FB9E-220A-48DC-8170-2D3B5B121FD8}" presName="thickLine" presStyleLbl="alignNode1" presStyleIdx="4" presStyleCnt="8"/>
      <dgm:spPr/>
    </dgm:pt>
    <dgm:pt modelId="{6AF838B8-1E76-490B-979F-4315359AFC40}" type="pres">
      <dgm:prSet presAssocID="{9623FB9E-220A-48DC-8170-2D3B5B121FD8}" presName="horz1" presStyleCnt="0"/>
      <dgm:spPr/>
    </dgm:pt>
    <dgm:pt modelId="{B67D0A93-DA9E-45E6-A965-07C1DF45C504}" type="pres">
      <dgm:prSet presAssocID="{9623FB9E-220A-48DC-8170-2D3B5B121FD8}" presName="tx1" presStyleLbl="revTx" presStyleIdx="4" presStyleCnt="8"/>
      <dgm:spPr/>
      <dgm:t>
        <a:bodyPr/>
        <a:lstStyle/>
        <a:p>
          <a:endParaRPr lang="en-IN"/>
        </a:p>
      </dgm:t>
    </dgm:pt>
    <dgm:pt modelId="{8BC923CE-7903-4AFC-B60F-A2E88D8CF61F}" type="pres">
      <dgm:prSet presAssocID="{9623FB9E-220A-48DC-8170-2D3B5B121FD8}" presName="vert1" presStyleCnt="0"/>
      <dgm:spPr/>
    </dgm:pt>
    <dgm:pt modelId="{11936B14-BDDC-4180-A823-4E9BA9EFFF16}" type="pres">
      <dgm:prSet presAssocID="{A5EBA318-B9C5-4C96-91BA-3256CE7EB637}" presName="thickLine" presStyleLbl="alignNode1" presStyleIdx="5" presStyleCnt="8"/>
      <dgm:spPr/>
    </dgm:pt>
    <dgm:pt modelId="{5F3D768E-B337-4ECF-8E10-FEDC3C8D96DA}" type="pres">
      <dgm:prSet presAssocID="{A5EBA318-B9C5-4C96-91BA-3256CE7EB637}" presName="horz1" presStyleCnt="0"/>
      <dgm:spPr/>
    </dgm:pt>
    <dgm:pt modelId="{713354E9-C06E-44D8-BB12-0DA0642FD912}" type="pres">
      <dgm:prSet presAssocID="{A5EBA318-B9C5-4C96-91BA-3256CE7EB637}" presName="tx1" presStyleLbl="revTx" presStyleIdx="5" presStyleCnt="8"/>
      <dgm:spPr/>
      <dgm:t>
        <a:bodyPr/>
        <a:lstStyle/>
        <a:p>
          <a:endParaRPr lang="en-IN"/>
        </a:p>
      </dgm:t>
    </dgm:pt>
    <dgm:pt modelId="{13C28074-4A1B-4970-8176-701467FC3C8C}" type="pres">
      <dgm:prSet presAssocID="{A5EBA318-B9C5-4C96-91BA-3256CE7EB637}" presName="vert1" presStyleCnt="0"/>
      <dgm:spPr/>
    </dgm:pt>
    <dgm:pt modelId="{6DBFDC93-C056-4672-A7C1-22A222C92C25}" type="pres">
      <dgm:prSet presAssocID="{2B7CEEFA-3B3A-4D3D-BBAC-9C0145BB5312}" presName="thickLine" presStyleLbl="alignNode1" presStyleIdx="6" presStyleCnt="8"/>
      <dgm:spPr/>
    </dgm:pt>
    <dgm:pt modelId="{54B263EF-9AC2-41A6-A7CB-B4889B2468A1}" type="pres">
      <dgm:prSet presAssocID="{2B7CEEFA-3B3A-4D3D-BBAC-9C0145BB5312}" presName="horz1" presStyleCnt="0"/>
      <dgm:spPr/>
    </dgm:pt>
    <dgm:pt modelId="{7CE0E73B-379A-410A-AB15-A03788DC9FB8}" type="pres">
      <dgm:prSet presAssocID="{2B7CEEFA-3B3A-4D3D-BBAC-9C0145BB5312}" presName="tx1" presStyleLbl="revTx" presStyleIdx="6" presStyleCnt="8"/>
      <dgm:spPr/>
      <dgm:t>
        <a:bodyPr/>
        <a:lstStyle/>
        <a:p>
          <a:endParaRPr lang="en-IN"/>
        </a:p>
      </dgm:t>
    </dgm:pt>
    <dgm:pt modelId="{56DAEF0A-8285-4841-B7BB-3087AB95640E}" type="pres">
      <dgm:prSet presAssocID="{2B7CEEFA-3B3A-4D3D-BBAC-9C0145BB5312}" presName="vert1" presStyleCnt="0"/>
      <dgm:spPr/>
    </dgm:pt>
    <dgm:pt modelId="{A5190357-CC0F-467D-98F3-F537DF7D910D}" type="pres">
      <dgm:prSet presAssocID="{143B1E40-8D3D-4056-A8C7-98D38D716B4A}" presName="thickLine" presStyleLbl="alignNode1" presStyleIdx="7" presStyleCnt="8"/>
      <dgm:spPr/>
    </dgm:pt>
    <dgm:pt modelId="{C5EA8546-A95F-4B51-ACC9-49BC6EF0E938}" type="pres">
      <dgm:prSet presAssocID="{143B1E40-8D3D-4056-A8C7-98D38D716B4A}" presName="horz1" presStyleCnt="0"/>
      <dgm:spPr/>
    </dgm:pt>
    <dgm:pt modelId="{B5E6DA48-67C8-4699-B786-C44A83B564E4}" type="pres">
      <dgm:prSet presAssocID="{143B1E40-8D3D-4056-A8C7-98D38D716B4A}" presName="tx1" presStyleLbl="revTx" presStyleIdx="7" presStyleCnt="8"/>
      <dgm:spPr/>
      <dgm:t>
        <a:bodyPr/>
        <a:lstStyle/>
        <a:p>
          <a:endParaRPr lang="en-IN"/>
        </a:p>
      </dgm:t>
    </dgm:pt>
    <dgm:pt modelId="{6185FF6A-7BEF-4590-9E90-EFE6060CA5DE}" type="pres">
      <dgm:prSet presAssocID="{143B1E40-8D3D-4056-A8C7-98D38D716B4A}" presName="vert1" presStyleCnt="0"/>
      <dgm:spPr/>
    </dgm:pt>
  </dgm:ptLst>
  <dgm:cxnLst>
    <dgm:cxn modelId="{2B6C7497-A752-4205-A699-CA79A3D17A73}" type="presOf" srcId="{4A3B9944-94E2-43A0-B9DB-DAB666213D31}" destId="{BD9EDC5F-2139-412C-8FBD-DC2D2C611CFC}" srcOrd="0" destOrd="0" presId="urn:microsoft.com/office/officeart/2008/layout/LinedList"/>
    <dgm:cxn modelId="{4296C44F-E7D6-464D-B29B-15E2BEB37D65}" type="presOf" srcId="{2B7CEEFA-3B3A-4D3D-BBAC-9C0145BB5312}" destId="{7CE0E73B-379A-410A-AB15-A03788DC9FB8}" srcOrd="0" destOrd="0" presId="urn:microsoft.com/office/officeart/2008/layout/LinedList"/>
    <dgm:cxn modelId="{7B202B9D-2BDB-4ADC-AABD-90611710E345}" srcId="{4A3B9944-94E2-43A0-B9DB-DAB666213D31}" destId="{1A059330-ADFC-49DC-A7C3-F1F2CA56B6FD}" srcOrd="0" destOrd="0" parTransId="{28F8388F-0175-484E-90B6-354AFA277ED5}" sibTransId="{35006C87-DC69-41B3-BD41-B8DA67DA27A5}"/>
    <dgm:cxn modelId="{A2CDB56B-8420-4FAF-A74E-25B3F0E8E8B2}" srcId="{4A3B9944-94E2-43A0-B9DB-DAB666213D31}" destId="{9623FB9E-220A-48DC-8170-2D3B5B121FD8}" srcOrd="4" destOrd="0" parTransId="{0BEEF6CE-B516-403E-93BC-67625B9A381C}" sibTransId="{92C88E2C-5C81-4272-A93A-F7BAE3C2D18B}"/>
    <dgm:cxn modelId="{40607E69-EAC8-4DFE-AC42-A068368453C6}" srcId="{4A3B9944-94E2-43A0-B9DB-DAB666213D31}" destId="{A5EBA318-B9C5-4C96-91BA-3256CE7EB637}" srcOrd="5" destOrd="0" parTransId="{FF4DBB0F-679F-4B85-827E-6FD9EC99A8B9}" sibTransId="{132EAA09-2559-40E0-8C1B-107BEC607CA3}"/>
    <dgm:cxn modelId="{F491A113-6216-4FD8-97E9-4AEDA5714DC1}" srcId="{4A3B9944-94E2-43A0-B9DB-DAB666213D31}" destId="{2B7CEEFA-3B3A-4D3D-BBAC-9C0145BB5312}" srcOrd="6" destOrd="0" parTransId="{72A18DFA-0279-41E4-B81D-966D8746D5FD}" sibTransId="{B4AC2E63-E3D9-4BE5-8D9A-BB32A6817B65}"/>
    <dgm:cxn modelId="{CA32198D-C815-485B-9593-D7D6BB19D268}" type="presOf" srcId="{3EDCFF27-F02E-4281-BF3D-30A3BF1E4E60}" destId="{DAB4E410-D523-41F0-B321-280DE2C14488}" srcOrd="0" destOrd="0" presId="urn:microsoft.com/office/officeart/2008/layout/LinedList"/>
    <dgm:cxn modelId="{93BD798A-3534-4116-8CAF-1EF412FA028B}" srcId="{4A3B9944-94E2-43A0-B9DB-DAB666213D31}" destId="{3EDCFF27-F02E-4281-BF3D-30A3BF1E4E60}" srcOrd="3" destOrd="0" parTransId="{3DFD3D2E-30E2-45AE-874B-3ADFE35FA739}" sibTransId="{DDA7247F-C4F1-4E07-BFB1-C5CB7CC65F26}"/>
    <dgm:cxn modelId="{5192F411-4988-45FF-9541-49CDA9AABCC2}" type="presOf" srcId="{143B1E40-8D3D-4056-A8C7-98D38D716B4A}" destId="{B5E6DA48-67C8-4699-B786-C44A83B564E4}" srcOrd="0" destOrd="0" presId="urn:microsoft.com/office/officeart/2008/layout/LinedList"/>
    <dgm:cxn modelId="{D2E8D975-9CB1-4609-889D-6F545082A465}" srcId="{4A3B9944-94E2-43A0-B9DB-DAB666213D31}" destId="{7AE325FE-A982-4550-B605-3A789DD2A72D}" srcOrd="1" destOrd="0" parTransId="{221EC3C6-1E4C-42BE-8FC7-7872183C0E21}" sibTransId="{8E3C182B-624B-4756-A286-A1E0F1E27CC0}"/>
    <dgm:cxn modelId="{EA212406-9A2F-49F5-A294-ABBD21415EDA}" srcId="{4A3B9944-94E2-43A0-B9DB-DAB666213D31}" destId="{F1E828D8-4ECF-4CA2-A857-01E15B6790C0}" srcOrd="2" destOrd="0" parTransId="{F9417506-D690-4190-90EB-0E1889809CF8}" sibTransId="{2A126F68-2A64-44B5-A50C-374554033B4D}"/>
    <dgm:cxn modelId="{FDBDE04F-58E2-4AAA-88F6-F07B6FBD3A31}" type="presOf" srcId="{1A059330-ADFC-49DC-A7C3-F1F2CA56B6FD}" destId="{B44C3069-7721-4A82-BBCB-EDE7721E5B85}" srcOrd="0" destOrd="0" presId="urn:microsoft.com/office/officeart/2008/layout/LinedList"/>
    <dgm:cxn modelId="{B59F1DA3-352B-41AF-B3E3-BD3C0AD018B0}" type="presOf" srcId="{F1E828D8-4ECF-4CA2-A857-01E15B6790C0}" destId="{9D66966D-5E03-4533-8185-9EB957A563E8}" srcOrd="0" destOrd="0" presId="urn:microsoft.com/office/officeart/2008/layout/LinedList"/>
    <dgm:cxn modelId="{D47BC8E3-9709-4D44-A627-DC509A15216F}" type="presOf" srcId="{7AE325FE-A982-4550-B605-3A789DD2A72D}" destId="{9F234EB3-8A1F-41C7-A9DE-B5A9EC2F68EC}" srcOrd="0" destOrd="0" presId="urn:microsoft.com/office/officeart/2008/layout/LinedList"/>
    <dgm:cxn modelId="{54E3566C-4CB4-43B6-BB69-88C42332D36B}" srcId="{4A3B9944-94E2-43A0-B9DB-DAB666213D31}" destId="{143B1E40-8D3D-4056-A8C7-98D38D716B4A}" srcOrd="7" destOrd="0" parTransId="{6782906C-F8D6-4938-9890-2C48B87E3249}" sibTransId="{EAE105C8-06F5-4B39-B496-2E09ED13E988}"/>
    <dgm:cxn modelId="{370B823B-43ED-4B34-B3D6-E669C50DB67E}" type="presOf" srcId="{A5EBA318-B9C5-4C96-91BA-3256CE7EB637}" destId="{713354E9-C06E-44D8-BB12-0DA0642FD912}" srcOrd="0" destOrd="0" presId="urn:microsoft.com/office/officeart/2008/layout/LinedList"/>
    <dgm:cxn modelId="{46E13A9A-8044-4D98-95B5-2ED3DF8B65D4}" type="presOf" srcId="{9623FB9E-220A-48DC-8170-2D3B5B121FD8}" destId="{B67D0A93-DA9E-45E6-A965-07C1DF45C504}" srcOrd="0" destOrd="0" presId="urn:microsoft.com/office/officeart/2008/layout/LinedList"/>
    <dgm:cxn modelId="{3F87A87E-1ACA-4958-B149-3BE8F2699D3A}" type="presParOf" srcId="{BD9EDC5F-2139-412C-8FBD-DC2D2C611CFC}" destId="{19C8A103-9485-4901-89E3-F1B8BA57DA56}" srcOrd="0" destOrd="0" presId="urn:microsoft.com/office/officeart/2008/layout/LinedList"/>
    <dgm:cxn modelId="{F907CA1F-9CC6-47E7-95E4-183596B47516}" type="presParOf" srcId="{BD9EDC5F-2139-412C-8FBD-DC2D2C611CFC}" destId="{212EC6FF-4AF4-44F2-915F-C9EECC34887B}" srcOrd="1" destOrd="0" presId="urn:microsoft.com/office/officeart/2008/layout/LinedList"/>
    <dgm:cxn modelId="{C1327EEB-F5AB-4CD9-91EF-4AC46A5B1575}" type="presParOf" srcId="{212EC6FF-4AF4-44F2-915F-C9EECC34887B}" destId="{B44C3069-7721-4A82-BBCB-EDE7721E5B85}" srcOrd="0" destOrd="0" presId="urn:microsoft.com/office/officeart/2008/layout/LinedList"/>
    <dgm:cxn modelId="{18A72EB6-0418-4910-9193-8BE6D484B18B}" type="presParOf" srcId="{212EC6FF-4AF4-44F2-915F-C9EECC34887B}" destId="{4B13D644-0C3D-4D01-8CEE-FC3A87928735}" srcOrd="1" destOrd="0" presId="urn:microsoft.com/office/officeart/2008/layout/LinedList"/>
    <dgm:cxn modelId="{1945FAF9-8720-4BFA-9629-DBA749380AE8}" type="presParOf" srcId="{BD9EDC5F-2139-412C-8FBD-DC2D2C611CFC}" destId="{72AA3491-F623-405B-A96D-3EDDB1E71AE8}" srcOrd="2" destOrd="0" presId="urn:microsoft.com/office/officeart/2008/layout/LinedList"/>
    <dgm:cxn modelId="{143CC666-D246-4705-9B21-DE8F99CF88FB}" type="presParOf" srcId="{BD9EDC5F-2139-412C-8FBD-DC2D2C611CFC}" destId="{F1205CF7-FE72-4CA1-B35F-110BADECB432}" srcOrd="3" destOrd="0" presId="urn:microsoft.com/office/officeart/2008/layout/LinedList"/>
    <dgm:cxn modelId="{311A6A26-152F-4948-88C2-FDB52A629BAE}" type="presParOf" srcId="{F1205CF7-FE72-4CA1-B35F-110BADECB432}" destId="{9F234EB3-8A1F-41C7-A9DE-B5A9EC2F68EC}" srcOrd="0" destOrd="0" presId="urn:microsoft.com/office/officeart/2008/layout/LinedList"/>
    <dgm:cxn modelId="{F0E05F71-1CCA-4E69-AAF5-CFB1ED815B14}" type="presParOf" srcId="{F1205CF7-FE72-4CA1-B35F-110BADECB432}" destId="{60DFE0C3-D43A-47A9-AB25-DE5B35B17CFE}" srcOrd="1" destOrd="0" presId="urn:microsoft.com/office/officeart/2008/layout/LinedList"/>
    <dgm:cxn modelId="{60CCBA6F-350F-4478-BE38-4A17CC96AE07}" type="presParOf" srcId="{BD9EDC5F-2139-412C-8FBD-DC2D2C611CFC}" destId="{D4FF444E-1608-458B-963F-4E8DC97D43BA}" srcOrd="4" destOrd="0" presId="urn:microsoft.com/office/officeart/2008/layout/LinedList"/>
    <dgm:cxn modelId="{E8E40ED3-C4CC-408E-A8B2-3BC125F25471}" type="presParOf" srcId="{BD9EDC5F-2139-412C-8FBD-DC2D2C611CFC}" destId="{8C13E426-F47E-41B9-97A6-B324AEB1C3CC}" srcOrd="5" destOrd="0" presId="urn:microsoft.com/office/officeart/2008/layout/LinedList"/>
    <dgm:cxn modelId="{B6AEEAC7-0BDA-4F6F-9423-9319094FA59D}" type="presParOf" srcId="{8C13E426-F47E-41B9-97A6-B324AEB1C3CC}" destId="{9D66966D-5E03-4533-8185-9EB957A563E8}" srcOrd="0" destOrd="0" presId="urn:microsoft.com/office/officeart/2008/layout/LinedList"/>
    <dgm:cxn modelId="{8F792F4F-C951-40B7-B0D5-8F49EF7470BF}" type="presParOf" srcId="{8C13E426-F47E-41B9-97A6-B324AEB1C3CC}" destId="{4C744BE3-073F-442C-9645-4E577FA07E0C}" srcOrd="1" destOrd="0" presId="urn:microsoft.com/office/officeart/2008/layout/LinedList"/>
    <dgm:cxn modelId="{D6222F92-F2AB-4693-A7C4-C4E0A0AFCF91}" type="presParOf" srcId="{BD9EDC5F-2139-412C-8FBD-DC2D2C611CFC}" destId="{96D3FDF3-FC13-4979-B53E-F719741C4B1A}" srcOrd="6" destOrd="0" presId="urn:microsoft.com/office/officeart/2008/layout/LinedList"/>
    <dgm:cxn modelId="{6CCE2B9C-65F5-41F3-BD17-1AE97211DD5E}" type="presParOf" srcId="{BD9EDC5F-2139-412C-8FBD-DC2D2C611CFC}" destId="{B4E8E670-52BA-4A62-B48B-C17C0614090C}" srcOrd="7" destOrd="0" presId="urn:microsoft.com/office/officeart/2008/layout/LinedList"/>
    <dgm:cxn modelId="{7581E1CA-E9D9-4CBF-9852-262329A836BA}" type="presParOf" srcId="{B4E8E670-52BA-4A62-B48B-C17C0614090C}" destId="{DAB4E410-D523-41F0-B321-280DE2C14488}" srcOrd="0" destOrd="0" presId="urn:microsoft.com/office/officeart/2008/layout/LinedList"/>
    <dgm:cxn modelId="{4B8B5323-760C-4A84-96AB-2B38DCFF6A48}" type="presParOf" srcId="{B4E8E670-52BA-4A62-B48B-C17C0614090C}" destId="{7221E6F8-2510-46A7-9DE9-D640926B257E}" srcOrd="1" destOrd="0" presId="urn:microsoft.com/office/officeart/2008/layout/LinedList"/>
    <dgm:cxn modelId="{2271F9A8-0901-413E-95D2-A18BA87E520D}" type="presParOf" srcId="{BD9EDC5F-2139-412C-8FBD-DC2D2C611CFC}" destId="{CCC2D402-2AC5-4B7B-8698-2E5F1DF8FE70}" srcOrd="8" destOrd="0" presId="urn:microsoft.com/office/officeart/2008/layout/LinedList"/>
    <dgm:cxn modelId="{F8173042-12CF-455D-B955-E0F39DCDAF72}" type="presParOf" srcId="{BD9EDC5F-2139-412C-8FBD-DC2D2C611CFC}" destId="{6AF838B8-1E76-490B-979F-4315359AFC40}" srcOrd="9" destOrd="0" presId="urn:microsoft.com/office/officeart/2008/layout/LinedList"/>
    <dgm:cxn modelId="{A49A9219-A31E-4128-9CB7-D2C8C13EBD34}" type="presParOf" srcId="{6AF838B8-1E76-490B-979F-4315359AFC40}" destId="{B67D0A93-DA9E-45E6-A965-07C1DF45C504}" srcOrd="0" destOrd="0" presId="urn:microsoft.com/office/officeart/2008/layout/LinedList"/>
    <dgm:cxn modelId="{C543679A-4DFD-4C53-8339-C2EBA6C788B9}" type="presParOf" srcId="{6AF838B8-1E76-490B-979F-4315359AFC40}" destId="{8BC923CE-7903-4AFC-B60F-A2E88D8CF61F}" srcOrd="1" destOrd="0" presId="urn:microsoft.com/office/officeart/2008/layout/LinedList"/>
    <dgm:cxn modelId="{2A42E9E6-5354-49C2-A87A-7E6ED4B820E4}" type="presParOf" srcId="{BD9EDC5F-2139-412C-8FBD-DC2D2C611CFC}" destId="{11936B14-BDDC-4180-A823-4E9BA9EFFF16}" srcOrd="10" destOrd="0" presId="urn:microsoft.com/office/officeart/2008/layout/LinedList"/>
    <dgm:cxn modelId="{C6694C7C-B755-4781-803F-7AAA20F5B3E1}" type="presParOf" srcId="{BD9EDC5F-2139-412C-8FBD-DC2D2C611CFC}" destId="{5F3D768E-B337-4ECF-8E10-FEDC3C8D96DA}" srcOrd="11" destOrd="0" presId="urn:microsoft.com/office/officeart/2008/layout/LinedList"/>
    <dgm:cxn modelId="{BCE4ED4C-7637-44B1-80D1-27B54A4B237F}" type="presParOf" srcId="{5F3D768E-B337-4ECF-8E10-FEDC3C8D96DA}" destId="{713354E9-C06E-44D8-BB12-0DA0642FD912}" srcOrd="0" destOrd="0" presId="urn:microsoft.com/office/officeart/2008/layout/LinedList"/>
    <dgm:cxn modelId="{5741A50A-F398-4FE6-9AA4-B0A0D6445D52}" type="presParOf" srcId="{5F3D768E-B337-4ECF-8E10-FEDC3C8D96DA}" destId="{13C28074-4A1B-4970-8176-701467FC3C8C}" srcOrd="1" destOrd="0" presId="urn:microsoft.com/office/officeart/2008/layout/LinedList"/>
    <dgm:cxn modelId="{3AD86AB1-9539-4C25-9940-EE48C3601BA5}" type="presParOf" srcId="{BD9EDC5F-2139-412C-8FBD-DC2D2C611CFC}" destId="{6DBFDC93-C056-4672-A7C1-22A222C92C25}" srcOrd="12" destOrd="0" presId="urn:microsoft.com/office/officeart/2008/layout/LinedList"/>
    <dgm:cxn modelId="{08AC1D09-2AE4-4EB2-BDBF-79CD45817FAD}" type="presParOf" srcId="{BD9EDC5F-2139-412C-8FBD-DC2D2C611CFC}" destId="{54B263EF-9AC2-41A6-A7CB-B4889B2468A1}" srcOrd="13" destOrd="0" presId="urn:microsoft.com/office/officeart/2008/layout/LinedList"/>
    <dgm:cxn modelId="{B6634B0E-11A5-49D0-986F-E38CFA4AC6AB}" type="presParOf" srcId="{54B263EF-9AC2-41A6-A7CB-B4889B2468A1}" destId="{7CE0E73B-379A-410A-AB15-A03788DC9FB8}" srcOrd="0" destOrd="0" presId="urn:microsoft.com/office/officeart/2008/layout/LinedList"/>
    <dgm:cxn modelId="{4BA99AB3-E41C-49F9-8F17-38D2AFCE90B8}" type="presParOf" srcId="{54B263EF-9AC2-41A6-A7CB-B4889B2468A1}" destId="{56DAEF0A-8285-4841-B7BB-3087AB95640E}" srcOrd="1" destOrd="0" presId="urn:microsoft.com/office/officeart/2008/layout/LinedList"/>
    <dgm:cxn modelId="{01D8134C-5DB5-45FA-8B6B-747A21801B2D}" type="presParOf" srcId="{BD9EDC5F-2139-412C-8FBD-DC2D2C611CFC}" destId="{A5190357-CC0F-467D-98F3-F537DF7D910D}" srcOrd="14" destOrd="0" presId="urn:microsoft.com/office/officeart/2008/layout/LinedList"/>
    <dgm:cxn modelId="{8A0FB660-9053-42C7-A403-B68A7648676D}" type="presParOf" srcId="{BD9EDC5F-2139-412C-8FBD-DC2D2C611CFC}" destId="{C5EA8546-A95F-4B51-ACC9-49BC6EF0E938}" srcOrd="15" destOrd="0" presId="urn:microsoft.com/office/officeart/2008/layout/LinedList"/>
    <dgm:cxn modelId="{D42B5FF9-A928-404E-9B74-FA7544DBC86B}" type="presParOf" srcId="{C5EA8546-A95F-4B51-ACC9-49BC6EF0E938}" destId="{B5E6DA48-67C8-4699-B786-C44A83B564E4}" srcOrd="0" destOrd="0" presId="urn:microsoft.com/office/officeart/2008/layout/LinedList"/>
    <dgm:cxn modelId="{313391D3-1C72-4CE3-ADFA-212C9AC85E53}" type="presParOf" srcId="{C5EA8546-A95F-4B51-ACC9-49BC6EF0E938}" destId="{6185FF6A-7BEF-4590-9E90-EFE6060CA5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FB391-0C58-4E2C-85C8-1D22EC06E4F3}">
      <dsp:nvSpPr>
        <dsp:cNvPr id="0" name=""/>
        <dsp:cNvSpPr/>
      </dsp:nvSpPr>
      <dsp:spPr>
        <a:xfrm>
          <a:off x="0" y="0"/>
          <a:ext cx="5904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93CF6-1539-47B4-8FC6-6DEAC19A7F73}">
      <dsp:nvSpPr>
        <dsp:cNvPr id="0" name=""/>
        <dsp:cNvSpPr/>
      </dsp:nvSpPr>
      <dsp:spPr>
        <a:xfrm>
          <a:off x="0" y="0"/>
          <a:ext cx="5904656" cy="103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IN" sz="1800" i="1" kern="1200" dirty="0" smtClean="0">
              <a:solidFill>
                <a:schemeClr val="tx1">
                  <a:lumMod val="95000"/>
                  <a:lumOff val="5000"/>
                </a:schemeClr>
              </a:solidFill>
              <a:latin typeface="Times New Roman" pitchFamily="18" charset="0"/>
              <a:cs typeface="Times New Roman" pitchFamily="18" charset="0"/>
            </a:rPr>
            <a:t>Causes a fluid to move by trapping a fixed amount of it and then forcing (displacing) that trapped volume into the discharge pipe.</a:t>
          </a:r>
          <a:endParaRPr lang="en-IN" sz="1800" i="1" kern="1200" dirty="0">
            <a:solidFill>
              <a:schemeClr val="tx1">
                <a:lumMod val="95000"/>
                <a:lumOff val="5000"/>
              </a:schemeClr>
            </a:solidFill>
            <a:latin typeface="Times New Roman" pitchFamily="18" charset="0"/>
            <a:cs typeface="Times New Roman" pitchFamily="18" charset="0"/>
          </a:endParaRPr>
        </a:p>
      </dsp:txBody>
      <dsp:txXfrm>
        <a:off x="0" y="0"/>
        <a:ext cx="5904656" cy="1032212"/>
      </dsp:txXfrm>
    </dsp:sp>
    <dsp:sp modelId="{79EB7F96-A070-4946-967D-24A15725D6DD}">
      <dsp:nvSpPr>
        <dsp:cNvPr id="0" name=""/>
        <dsp:cNvSpPr/>
      </dsp:nvSpPr>
      <dsp:spPr>
        <a:xfrm>
          <a:off x="0" y="1032212"/>
          <a:ext cx="590465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489A4E-6A1E-46E1-87BF-F689D3282CC7}">
      <dsp:nvSpPr>
        <dsp:cNvPr id="0" name=""/>
        <dsp:cNvSpPr/>
      </dsp:nvSpPr>
      <dsp:spPr>
        <a:xfrm>
          <a:off x="0" y="1032212"/>
          <a:ext cx="5904656" cy="1032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1" kern="1200" dirty="0" smtClean="0">
              <a:solidFill>
                <a:schemeClr val="tx1">
                  <a:lumMod val="95000"/>
                  <a:lumOff val="5000"/>
                </a:schemeClr>
              </a:solidFill>
              <a:latin typeface="Times New Roman" pitchFamily="18" charset="0"/>
              <a:cs typeface="Times New Roman" pitchFamily="18" charset="0"/>
            </a:rPr>
            <a:t>Also known as “Constant Flow Machines”</a:t>
          </a:r>
          <a:endParaRPr lang="en-IN" sz="1800" i="1" kern="1200" dirty="0">
            <a:solidFill>
              <a:schemeClr val="tx1">
                <a:lumMod val="95000"/>
                <a:lumOff val="5000"/>
              </a:schemeClr>
            </a:solidFill>
            <a:latin typeface="Times New Roman" pitchFamily="18" charset="0"/>
            <a:cs typeface="Times New Roman" pitchFamily="18" charset="0"/>
          </a:endParaRPr>
        </a:p>
      </dsp:txBody>
      <dsp:txXfrm>
        <a:off x="0" y="1032212"/>
        <a:ext cx="5904656" cy="10322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07321-2349-4062-95AD-B71E9E273C37}">
      <dsp:nvSpPr>
        <dsp:cNvPr id="0" name=""/>
        <dsp:cNvSpPr/>
      </dsp:nvSpPr>
      <dsp:spPr>
        <a:xfrm>
          <a:off x="0" y="1262"/>
          <a:ext cx="936104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0F8B1-EC0F-48B5-9BE6-87541C9A78D7}">
      <dsp:nvSpPr>
        <dsp:cNvPr id="0" name=""/>
        <dsp:cNvSpPr/>
      </dsp:nvSpPr>
      <dsp:spPr>
        <a:xfrm>
          <a:off x="0" y="1262"/>
          <a:ext cx="1872208" cy="258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en-IN" sz="6500" kern="1200" dirty="0">
            <a:solidFill>
              <a:schemeClr val="tx1">
                <a:lumMod val="95000"/>
                <a:lumOff val="5000"/>
              </a:schemeClr>
            </a:solidFill>
            <a:latin typeface="Times New Roman" pitchFamily="18" charset="0"/>
            <a:cs typeface="Times New Roman" pitchFamily="18" charset="0"/>
          </a:endParaRPr>
        </a:p>
      </dsp:txBody>
      <dsp:txXfrm>
        <a:off x="0" y="1262"/>
        <a:ext cx="1872208" cy="2582798"/>
      </dsp:txXfrm>
    </dsp:sp>
    <dsp:sp modelId="{E80371B3-4713-4D8B-895E-4BF1C643D19D}">
      <dsp:nvSpPr>
        <dsp:cNvPr id="0" name=""/>
        <dsp:cNvSpPr/>
      </dsp:nvSpPr>
      <dsp:spPr>
        <a:xfrm>
          <a:off x="2012623" y="31624"/>
          <a:ext cx="7348416" cy="607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Pushing of liquid by a piston that executes a reciprocating motion in a closed fitting cylinder.</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2012623" y="31624"/>
        <a:ext cx="7348416" cy="607235"/>
      </dsp:txXfrm>
    </dsp:sp>
    <dsp:sp modelId="{A0758441-4713-4C77-AF7B-81BC4D7C17B4}">
      <dsp:nvSpPr>
        <dsp:cNvPr id="0" name=""/>
        <dsp:cNvSpPr/>
      </dsp:nvSpPr>
      <dsp:spPr>
        <a:xfrm>
          <a:off x="1872208" y="638859"/>
          <a:ext cx="74888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74B33-AFF9-4121-A4B1-72ECDC05B612}">
      <dsp:nvSpPr>
        <dsp:cNvPr id="0" name=""/>
        <dsp:cNvSpPr/>
      </dsp:nvSpPr>
      <dsp:spPr>
        <a:xfrm>
          <a:off x="2012623" y="669220"/>
          <a:ext cx="7348416" cy="607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Crankshaft-connecting rod mechanism.</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2012623" y="669220"/>
        <a:ext cx="7348416" cy="607235"/>
      </dsp:txXfrm>
    </dsp:sp>
    <dsp:sp modelId="{5B584EE4-CF74-4EC6-B9D9-03F4CECEF51D}">
      <dsp:nvSpPr>
        <dsp:cNvPr id="0" name=""/>
        <dsp:cNvSpPr/>
      </dsp:nvSpPr>
      <dsp:spPr>
        <a:xfrm>
          <a:off x="1872208" y="1276455"/>
          <a:ext cx="74888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F26A47-7688-4548-A48F-32711C37F34B}">
      <dsp:nvSpPr>
        <dsp:cNvPr id="0" name=""/>
        <dsp:cNvSpPr/>
      </dsp:nvSpPr>
      <dsp:spPr>
        <a:xfrm>
          <a:off x="2012623" y="1306817"/>
          <a:ext cx="7348416" cy="607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Conversion of rotary to reciprocating motion.</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2012623" y="1306817"/>
        <a:ext cx="7348416" cy="607235"/>
      </dsp:txXfrm>
    </dsp:sp>
    <dsp:sp modelId="{7FE37D41-EA4B-4E34-95A5-D742CDFC8F72}">
      <dsp:nvSpPr>
        <dsp:cNvPr id="0" name=""/>
        <dsp:cNvSpPr/>
      </dsp:nvSpPr>
      <dsp:spPr>
        <a:xfrm>
          <a:off x="1872208" y="1914052"/>
          <a:ext cx="74888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ACC8D9-6CA6-4FD0-8FC4-313FF8D1E82C}">
      <dsp:nvSpPr>
        <dsp:cNvPr id="0" name=""/>
        <dsp:cNvSpPr/>
      </dsp:nvSpPr>
      <dsp:spPr>
        <a:xfrm>
          <a:off x="2012623" y="1944414"/>
          <a:ext cx="7348416" cy="607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Entry and exit of fluid</a:t>
          </a:r>
          <a:r>
            <a:rPr lang="en-US" sz="2000" kern="1200" dirty="0" smtClean="0">
              <a:solidFill>
                <a:schemeClr val="tx1">
                  <a:lumMod val="95000"/>
                  <a:lumOff val="5000"/>
                </a:schemeClr>
              </a:solidFill>
              <a:latin typeface="Times New Roman" pitchFamily="18" charset="0"/>
              <a:cs typeface="Times New Roman" pitchFamily="18" charset="0"/>
            </a:rPr>
            <a:t>.</a:t>
          </a:r>
          <a:endParaRPr lang="en-IN" sz="2000" kern="1200" dirty="0">
            <a:solidFill>
              <a:schemeClr val="tx1">
                <a:lumMod val="95000"/>
                <a:lumOff val="5000"/>
              </a:schemeClr>
            </a:solidFill>
            <a:latin typeface="Times New Roman" pitchFamily="18" charset="0"/>
            <a:cs typeface="Times New Roman" pitchFamily="18" charset="0"/>
          </a:endParaRPr>
        </a:p>
      </dsp:txBody>
      <dsp:txXfrm>
        <a:off x="2012623" y="1944414"/>
        <a:ext cx="7348416" cy="607235"/>
      </dsp:txXfrm>
    </dsp:sp>
    <dsp:sp modelId="{173B148B-9B67-4E22-B044-4C6A22B128FC}">
      <dsp:nvSpPr>
        <dsp:cNvPr id="0" name=""/>
        <dsp:cNvSpPr/>
      </dsp:nvSpPr>
      <dsp:spPr>
        <a:xfrm>
          <a:off x="1872208" y="2551649"/>
          <a:ext cx="7488832"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03F7C-B7DC-4E1B-9DBE-14598909FBD5}">
      <dsp:nvSpPr>
        <dsp:cNvPr id="0" name=""/>
        <dsp:cNvSpPr/>
      </dsp:nvSpPr>
      <dsp:spPr>
        <a:xfrm>
          <a:off x="0" y="0"/>
          <a:ext cx="2843807"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C2974-A00F-4218-BF05-18D19BEB8394}">
      <dsp:nvSpPr>
        <dsp:cNvPr id="0" name=""/>
        <dsp:cNvSpPr/>
      </dsp:nvSpPr>
      <dsp:spPr>
        <a:xfrm>
          <a:off x="0" y="0"/>
          <a:ext cx="568761" cy="2736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endParaRPr lang="en-IN" sz="2000" i="1" kern="1200" dirty="0">
            <a:solidFill>
              <a:schemeClr val="tx1">
                <a:lumMod val="95000"/>
                <a:lumOff val="5000"/>
              </a:schemeClr>
            </a:solidFill>
            <a:latin typeface="Times New Roman" pitchFamily="18" charset="0"/>
            <a:cs typeface="Times New Roman" pitchFamily="18" charset="0"/>
          </a:endParaRPr>
        </a:p>
      </dsp:txBody>
      <dsp:txXfrm>
        <a:off x="0" y="0"/>
        <a:ext cx="568761" cy="2736304"/>
      </dsp:txXfrm>
    </dsp:sp>
    <dsp:sp modelId="{3BF09B8C-F4B5-420B-9A3F-345B5506293B}">
      <dsp:nvSpPr>
        <dsp:cNvPr id="0" name=""/>
        <dsp:cNvSpPr/>
      </dsp:nvSpPr>
      <dsp:spPr>
        <a:xfrm>
          <a:off x="611418" y="25786"/>
          <a:ext cx="2232389" cy="51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Cylinder.</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611418" y="25786"/>
        <a:ext cx="2232389" cy="515729"/>
      </dsp:txXfrm>
    </dsp:sp>
    <dsp:sp modelId="{682A18CB-96B0-41C5-B5D9-80E8B378B954}">
      <dsp:nvSpPr>
        <dsp:cNvPr id="0" name=""/>
        <dsp:cNvSpPr/>
      </dsp:nvSpPr>
      <dsp:spPr>
        <a:xfrm>
          <a:off x="568761" y="541515"/>
          <a:ext cx="22750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6A5E6E-E451-4BCF-9230-C9FCC6684978}">
      <dsp:nvSpPr>
        <dsp:cNvPr id="0" name=""/>
        <dsp:cNvSpPr/>
      </dsp:nvSpPr>
      <dsp:spPr>
        <a:xfrm>
          <a:off x="611418" y="567302"/>
          <a:ext cx="2232389" cy="51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Suction Pipe</a:t>
          </a:r>
          <a:r>
            <a:rPr lang="en-IN" sz="2000" i="1" kern="1200" dirty="0" smtClean="0">
              <a:solidFill>
                <a:schemeClr val="tx1">
                  <a:lumMod val="95000"/>
                  <a:lumOff val="5000"/>
                </a:schemeClr>
              </a:solidFill>
              <a:latin typeface="Times New Roman" pitchFamily="18" charset="0"/>
              <a:cs typeface="Times New Roman" pitchFamily="18" charset="0"/>
            </a:rPr>
            <a:t>.</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611418" y="567302"/>
        <a:ext cx="2232389" cy="515729"/>
      </dsp:txXfrm>
    </dsp:sp>
    <dsp:sp modelId="{8E7BAE52-2323-4313-B88A-C919C93FC87D}">
      <dsp:nvSpPr>
        <dsp:cNvPr id="0" name=""/>
        <dsp:cNvSpPr/>
      </dsp:nvSpPr>
      <dsp:spPr>
        <a:xfrm>
          <a:off x="568761" y="1083031"/>
          <a:ext cx="22750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6779F-EC6D-4602-BC1D-160192E2316C}">
      <dsp:nvSpPr>
        <dsp:cNvPr id="0" name=""/>
        <dsp:cNvSpPr/>
      </dsp:nvSpPr>
      <dsp:spPr>
        <a:xfrm>
          <a:off x="611418" y="1108817"/>
          <a:ext cx="2232389" cy="51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Delivery Pipe.</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611418" y="1108817"/>
        <a:ext cx="2232389" cy="515729"/>
      </dsp:txXfrm>
    </dsp:sp>
    <dsp:sp modelId="{ACE7DE4A-3BDA-4BC2-90F4-A510D2D9AF60}">
      <dsp:nvSpPr>
        <dsp:cNvPr id="0" name=""/>
        <dsp:cNvSpPr/>
      </dsp:nvSpPr>
      <dsp:spPr>
        <a:xfrm>
          <a:off x="568761" y="1624546"/>
          <a:ext cx="22750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5AD95-3A40-4F4D-9D35-B760CA845AB8}">
      <dsp:nvSpPr>
        <dsp:cNvPr id="0" name=""/>
        <dsp:cNvSpPr/>
      </dsp:nvSpPr>
      <dsp:spPr>
        <a:xfrm>
          <a:off x="611418" y="1650333"/>
          <a:ext cx="2232389" cy="51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Suction valve.</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611418" y="1650333"/>
        <a:ext cx="2232389" cy="515729"/>
      </dsp:txXfrm>
    </dsp:sp>
    <dsp:sp modelId="{136DC0A9-8F58-44F0-8EA4-665672D29F23}">
      <dsp:nvSpPr>
        <dsp:cNvPr id="0" name=""/>
        <dsp:cNvSpPr/>
      </dsp:nvSpPr>
      <dsp:spPr>
        <a:xfrm>
          <a:off x="568761" y="2166062"/>
          <a:ext cx="22750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DC334-6904-49DF-88E6-8F2CF740FB53}">
      <dsp:nvSpPr>
        <dsp:cNvPr id="0" name=""/>
        <dsp:cNvSpPr/>
      </dsp:nvSpPr>
      <dsp:spPr>
        <a:xfrm>
          <a:off x="611418" y="2191848"/>
          <a:ext cx="2232389" cy="515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n-US" sz="2000" i="1" kern="1200" dirty="0" smtClean="0">
              <a:solidFill>
                <a:schemeClr val="tx1">
                  <a:lumMod val="95000"/>
                  <a:lumOff val="5000"/>
                </a:schemeClr>
              </a:solidFill>
              <a:latin typeface="Times New Roman" pitchFamily="18" charset="0"/>
              <a:cs typeface="Times New Roman" pitchFamily="18" charset="0"/>
            </a:rPr>
            <a:t>Delivery Valve.</a:t>
          </a:r>
          <a:endParaRPr lang="en-IN" sz="2000" i="1" kern="1200" dirty="0">
            <a:solidFill>
              <a:schemeClr val="tx1">
                <a:lumMod val="95000"/>
                <a:lumOff val="5000"/>
              </a:schemeClr>
            </a:solidFill>
            <a:latin typeface="Times New Roman" pitchFamily="18" charset="0"/>
            <a:cs typeface="Times New Roman" pitchFamily="18" charset="0"/>
          </a:endParaRPr>
        </a:p>
      </dsp:txBody>
      <dsp:txXfrm>
        <a:off x="611418" y="2191848"/>
        <a:ext cx="2232389" cy="515729"/>
      </dsp:txXfrm>
    </dsp:sp>
    <dsp:sp modelId="{5DB18EFC-0369-4B7C-9340-568BA534A3A1}">
      <dsp:nvSpPr>
        <dsp:cNvPr id="0" name=""/>
        <dsp:cNvSpPr/>
      </dsp:nvSpPr>
      <dsp:spPr>
        <a:xfrm>
          <a:off x="568761" y="2707578"/>
          <a:ext cx="2275046"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17AB6-732D-4F2C-A20D-3F0A1596CC80}">
      <dsp:nvSpPr>
        <dsp:cNvPr id="0" name=""/>
        <dsp:cNvSpPr/>
      </dsp:nvSpPr>
      <dsp:spPr>
        <a:xfrm>
          <a:off x="0" y="0"/>
          <a:ext cx="385192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FEEEA-3B5D-4A14-8125-5AFF5B62C33A}">
      <dsp:nvSpPr>
        <dsp:cNvPr id="0" name=""/>
        <dsp:cNvSpPr/>
      </dsp:nvSpPr>
      <dsp:spPr>
        <a:xfrm>
          <a:off x="0" y="0"/>
          <a:ext cx="3851920" cy="84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lumMod val="95000"/>
                  <a:lumOff val="5000"/>
                </a:schemeClr>
              </a:solidFill>
              <a:latin typeface="Times New Roman" pitchFamily="18" charset="0"/>
              <a:cs typeface="Times New Roman" pitchFamily="18" charset="0"/>
            </a:rPr>
            <a:t>No generation of head.</a:t>
          </a:r>
          <a:endParaRPr lang="en-IN" sz="1800" kern="1200" dirty="0">
            <a:solidFill>
              <a:schemeClr val="tx1">
                <a:lumMod val="95000"/>
                <a:lumOff val="5000"/>
              </a:schemeClr>
            </a:solidFill>
            <a:latin typeface="Times New Roman" pitchFamily="18" charset="0"/>
            <a:cs typeface="Times New Roman" pitchFamily="18" charset="0"/>
          </a:endParaRPr>
        </a:p>
      </dsp:txBody>
      <dsp:txXfrm>
        <a:off x="0" y="0"/>
        <a:ext cx="3851920" cy="847266"/>
      </dsp:txXfrm>
    </dsp:sp>
    <dsp:sp modelId="{D623D454-73BF-48AE-9C5D-30F574F2752A}">
      <dsp:nvSpPr>
        <dsp:cNvPr id="0" name=""/>
        <dsp:cNvSpPr/>
      </dsp:nvSpPr>
      <dsp:spPr>
        <a:xfrm>
          <a:off x="0" y="847267"/>
          <a:ext cx="385192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B2A87-354E-4216-933E-C9EEB6BA84FB}">
      <dsp:nvSpPr>
        <dsp:cNvPr id="0" name=""/>
        <dsp:cNvSpPr/>
      </dsp:nvSpPr>
      <dsp:spPr>
        <a:xfrm>
          <a:off x="0" y="847266"/>
          <a:ext cx="3851920" cy="84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lumMod val="95000"/>
                  <a:lumOff val="5000"/>
                </a:schemeClr>
              </a:solidFill>
              <a:latin typeface="Times New Roman" pitchFamily="18" charset="0"/>
              <a:cs typeface="Times New Roman" pitchFamily="18" charset="0"/>
            </a:rPr>
            <a:t>Because of the conversion of rotation to linear motion, flow varies within each pump revolution.</a:t>
          </a:r>
          <a:endParaRPr lang="en-IN" sz="1800" kern="1200" dirty="0">
            <a:solidFill>
              <a:schemeClr val="tx1">
                <a:lumMod val="95000"/>
                <a:lumOff val="5000"/>
              </a:schemeClr>
            </a:solidFill>
            <a:latin typeface="Times New Roman" pitchFamily="18" charset="0"/>
            <a:cs typeface="Times New Roman" pitchFamily="18" charset="0"/>
          </a:endParaRPr>
        </a:p>
      </dsp:txBody>
      <dsp:txXfrm>
        <a:off x="0" y="847266"/>
        <a:ext cx="3851920" cy="847266"/>
      </dsp:txXfrm>
    </dsp:sp>
    <dsp:sp modelId="{ECFB1292-AD07-4F9D-B6DD-9BFC0B8B1C4C}">
      <dsp:nvSpPr>
        <dsp:cNvPr id="0" name=""/>
        <dsp:cNvSpPr/>
      </dsp:nvSpPr>
      <dsp:spPr>
        <a:xfrm>
          <a:off x="0" y="1694534"/>
          <a:ext cx="385192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51818-B429-44A6-A506-67B0D9181737}">
      <dsp:nvSpPr>
        <dsp:cNvPr id="0" name=""/>
        <dsp:cNvSpPr/>
      </dsp:nvSpPr>
      <dsp:spPr>
        <a:xfrm>
          <a:off x="0" y="1694533"/>
          <a:ext cx="3851920" cy="84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lumMod val="95000"/>
                  <a:lumOff val="5000"/>
                </a:schemeClr>
              </a:solidFill>
              <a:latin typeface="Times New Roman" pitchFamily="18" charset="0"/>
              <a:cs typeface="Times New Roman" pitchFamily="18" charset="0"/>
            </a:rPr>
            <a:t>Flow variation for the triplex reciprocating is 23%.</a:t>
          </a:r>
          <a:endParaRPr lang="en-IN" sz="1800" kern="1200" dirty="0">
            <a:solidFill>
              <a:schemeClr val="tx1">
                <a:lumMod val="95000"/>
                <a:lumOff val="5000"/>
              </a:schemeClr>
            </a:solidFill>
            <a:latin typeface="Times New Roman" pitchFamily="18" charset="0"/>
            <a:cs typeface="Times New Roman" pitchFamily="18" charset="0"/>
          </a:endParaRPr>
        </a:p>
      </dsp:txBody>
      <dsp:txXfrm>
        <a:off x="0" y="1694533"/>
        <a:ext cx="3851920" cy="847266"/>
      </dsp:txXfrm>
    </dsp:sp>
    <dsp:sp modelId="{CE9B0591-5BE2-49FF-AF79-19CFD80B4F7C}">
      <dsp:nvSpPr>
        <dsp:cNvPr id="0" name=""/>
        <dsp:cNvSpPr/>
      </dsp:nvSpPr>
      <dsp:spPr>
        <a:xfrm>
          <a:off x="0" y="2541800"/>
          <a:ext cx="385192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4A531-19CD-43DB-8335-2D6BA7F62997}">
      <dsp:nvSpPr>
        <dsp:cNvPr id="0" name=""/>
        <dsp:cNvSpPr/>
      </dsp:nvSpPr>
      <dsp:spPr>
        <a:xfrm>
          <a:off x="0" y="2541800"/>
          <a:ext cx="3851920" cy="847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lumMod val="95000"/>
                  <a:lumOff val="5000"/>
                </a:schemeClr>
              </a:solidFill>
              <a:latin typeface="Times New Roman" pitchFamily="18" charset="0"/>
              <a:cs typeface="Times New Roman" pitchFamily="18" charset="0"/>
            </a:rPr>
            <a:t>Flow variation for the quintuplex pump is 7.1%. </a:t>
          </a:r>
          <a:endParaRPr lang="en-IN" sz="1800" kern="1200" dirty="0">
            <a:solidFill>
              <a:schemeClr val="tx1">
                <a:lumMod val="95000"/>
                <a:lumOff val="5000"/>
              </a:schemeClr>
            </a:solidFill>
            <a:latin typeface="Times New Roman" pitchFamily="18" charset="0"/>
            <a:cs typeface="Times New Roman" pitchFamily="18" charset="0"/>
          </a:endParaRPr>
        </a:p>
      </dsp:txBody>
      <dsp:txXfrm>
        <a:off x="0" y="2541800"/>
        <a:ext cx="3851920" cy="8472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A9EFE-3B39-4A80-A31D-961F46E9EEA6}">
      <dsp:nvSpPr>
        <dsp:cNvPr id="0" name=""/>
        <dsp:cNvSpPr/>
      </dsp:nvSpPr>
      <dsp:spPr>
        <a:xfrm>
          <a:off x="0" y="0"/>
          <a:ext cx="381642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3A8D27-F5FB-4DB7-BC5B-7A34A7160408}">
      <dsp:nvSpPr>
        <dsp:cNvPr id="0" name=""/>
        <dsp:cNvSpPr/>
      </dsp:nvSpPr>
      <dsp:spPr>
        <a:xfrm>
          <a:off x="0" y="0"/>
          <a:ext cx="3816424" cy="60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1" kern="1200" dirty="0" smtClean="0">
              <a:solidFill>
                <a:schemeClr val="tx1">
                  <a:lumMod val="95000"/>
                  <a:lumOff val="5000"/>
                </a:schemeClr>
              </a:solidFill>
              <a:latin typeface="Times New Roman" pitchFamily="18" charset="0"/>
              <a:cs typeface="Times New Roman" pitchFamily="18" charset="0"/>
            </a:rPr>
            <a:t>Provides a nearly constant flow rate over a wider range of pressure.</a:t>
          </a:r>
          <a:endParaRPr lang="en-IN" sz="1800" i="1" kern="1200" dirty="0">
            <a:solidFill>
              <a:schemeClr val="tx1">
                <a:lumMod val="95000"/>
                <a:lumOff val="5000"/>
              </a:schemeClr>
            </a:solidFill>
            <a:latin typeface="Times New Roman" pitchFamily="18" charset="0"/>
            <a:cs typeface="Times New Roman" pitchFamily="18" charset="0"/>
          </a:endParaRPr>
        </a:p>
      </dsp:txBody>
      <dsp:txXfrm>
        <a:off x="0" y="0"/>
        <a:ext cx="3816424" cy="600164"/>
      </dsp:txXfrm>
    </dsp:sp>
    <dsp:sp modelId="{AC7F738C-3F23-4BB6-B2AD-75E803B23D24}">
      <dsp:nvSpPr>
        <dsp:cNvPr id="0" name=""/>
        <dsp:cNvSpPr/>
      </dsp:nvSpPr>
      <dsp:spPr>
        <a:xfrm>
          <a:off x="0" y="600164"/>
          <a:ext cx="381642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6CB95-4651-4EA1-8B68-434218FC8785}">
      <dsp:nvSpPr>
        <dsp:cNvPr id="0" name=""/>
        <dsp:cNvSpPr/>
      </dsp:nvSpPr>
      <dsp:spPr>
        <a:xfrm>
          <a:off x="0" y="600164"/>
          <a:ext cx="3816424" cy="600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i="1" kern="1200" dirty="0" smtClean="0">
              <a:solidFill>
                <a:schemeClr val="tx1">
                  <a:lumMod val="95000"/>
                  <a:lumOff val="5000"/>
                </a:schemeClr>
              </a:solidFill>
              <a:latin typeface="Times New Roman" pitchFamily="18" charset="0"/>
              <a:cs typeface="Times New Roman" pitchFamily="18" charset="0"/>
            </a:rPr>
            <a:t>Fluid viscosity has little effect on the flow rate as the pressure increases. </a:t>
          </a:r>
          <a:endParaRPr lang="en-IN" sz="1800" i="1" kern="1200" dirty="0">
            <a:solidFill>
              <a:schemeClr val="tx1">
                <a:lumMod val="95000"/>
                <a:lumOff val="5000"/>
              </a:schemeClr>
            </a:solidFill>
            <a:latin typeface="Times New Roman" pitchFamily="18" charset="0"/>
            <a:cs typeface="Times New Roman" pitchFamily="18" charset="0"/>
          </a:endParaRPr>
        </a:p>
      </dsp:txBody>
      <dsp:txXfrm>
        <a:off x="0" y="600164"/>
        <a:ext cx="3816424" cy="6001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0CE15-30F8-4A4F-B5C4-8EF21C5E8C9B}" type="datetimeFigureOut">
              <a:rPr lang="en-IN" smtClean="0"/>
              <a:pPr/>
              <a:t>20-12-2013</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4B681-C892-4D4B-84BA-D1A5952BE953}" type="slidenum">
              <a:rPr lang="en-IN" smtClean="0"/>
              <a:pPr/>
              <a:t>‹#›</a:t>
            </a:fld>
            <a:endParaRPr lang="en-IN" dirty="0"/>
          </a:p>
        </p:txBody>
      </p:sp>
    </p:spTree>
    <p:extLst>
      <p:ext uri="{BB962C8B-B14F-4D97-AF65-F5344CB8AC3E}">
        <p14:creationId xmlns:p14="http://schemas.microsoft.com/office/powerpoint/2010/main" val="150368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484B681-C892-4D4B-84BA-D1A5952BE953}" type="slidenum">
              <a:rPr lang="en-IN" smtClean="0"/>
              <a:pPr/>
              <a:t>1</a:t>
            </a:fld>
            <a:endParaRPr lang="en-IN" dirty="0"/>
          </a:p>
        </p:txBody>
      </p:sp>
    </p:spTree>
    <p:extLst>
      <p:ext uri="{BB962C8B-B14F-4D97-AF65-F5344CB8AC3E}">
        <p14:creationId xmlns:p14="http://schemas.microsoft.com/office/powerpoint/2010/main" val="56682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Power imparted into a fluid. increase the energy of fluid.</a:t>
            </a:r>
          </a:p>
          <a:p>
            <a:r>
              <a:rPr lang="en-IN" sz="1200" b="0" i="0" u="none" strike="noStrike" kern="1200" baseline="0" dirty="0" smtClean="0">
                <a:solidFill>
                  <a:schemeClr val="tx1"/>
                </a:solidFill>
                <a:latin typeface="+mn-lt"/>
                <a:ea typeface="+mn-ea"/>
                <a:cs typeface="+mn-cs"/>
              </a:rPr>
              <a:t>The total pressure may have gravitational, static pressure and kinetic energy components; i.e. energy is</a:t>
            </a:r>
          </a:p>
          <a:p>
            <a:r>
              <a:rPr lang="en-IN" sz="1200" b="0" i="0" u="none" strike="noStrike" kern="1200" baseline="0" dirty="0" smtClean="0">
                <a:solidFill>
                  <a:schemeClr val="tx1"/>
                </a:solidFill>
                <a:latin typeface="+mn-lt"/>
                <a:ea typeface="+mn-ea"/>
                <a:cs typeface="+mn-cs"/>
              </a:rPr>
              <a:t>distributed between change in the fluid's gravitational potential energy (going up or down hill), change in velocity, or</a:t>
            </a:r>
          </a:p>
          <a:p>
            <a:r>
              <a:rPr lang="en-IN" sz="1200" b="0" i="0" u="none" strike="noStrike" kern="1200" baseline="0" dirty="0" smtClean="0">
                <a:solidFill>
                  <a:schemeClr val="tx1"/>
                </a:solidFill>
                <a:latin typeface="+mn-lt"/>
                <a:ea typeface="+mn-ea"/>
                <a:cs typeface="+mn-cs"/>
              </a:rPr>
              <a:t>change in static pressure.</a:t>
            </a:r>
          </a:p>
          <a:p>
            <a:endParaRPr lang="en-US" dirty="0" smtClean="0"/>
          </a:p>
        </p:txBody>
      </p:sp>
      <p:sp>
        <p:nvSpPr>
          <p:cNvPr id="4" name="Slide Number Placeholder 3"/>
          <p:cNvSpPr>
            <a:spLocks noGrp="1"/>
          </p:cNvSpPr>
          <p:nvPr>
            <p:ph type="sldNum" sz="quarter" idx="10"/>
          </p:nvPr>
        </p:nvSpPr>
        <p:spPr/>
        <p:txBody>
          <a:bodyPr/>
          <a:lstStyle/>
          <a:p>
            <a:fld id="{A484B681-C892-4D4B-84BA-D1A5952BE953}" type="slidenum">
              <a:rPr lang="en-IN" smtClean="0"/>
              <a:pPr/>
              <a:t>11</a:t>
            </a:fld>
            <a:endParaRPr lang="en-IN" dirty="0"/>
          </a:p>
        </p:txBody>
      </p:sp>
    </p:spTree>
    <p:extLst>
      <p:ext uri="{BB962C8B-B14F-4D97-AF65-F5344CB8AC3E}">
        <p14:creationId xmlns:p14="http://schemas.microsoft.com/office/powerpoint/2010/main" val="388052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Slip (</a:t>
            </a:r>
            <a:r>
              <a:rPr lang="en-IN" sz="1200" b="0" i="1" u="none" strike="noStrike" kern="1200" baseline="0" dirty="0" smtClean="0">
                <a:solidFill>
                  <a:schemeClr val="tx1"/>
                </a:solidFill>
                <a:latin typeface="+mn-lt"/>
                <a:ea typeface="+mn-ea"/>
                <a:cs typeface="+mn-cs"/>
              </a:rPr>
              <a:t>S</a:t>
            </a:r>
            <a:r>
              <a:rPr lang="en-IN" sz="1200" b="0" i="0" u="none" strike="noStrike" kern="1200" baseline="0" dirty="0" smtClean="0">
                <a:solidFill>
                  <a:schemeClr val="tx1"/>
                </a:solidFill>
                <a:latin typeface="+mn-lt"/>
                <a:ea typeface="+mn-ea"/>
                <a:cs typeface="+mn-cs"/>
              </a:rPr>
              <a:t>) is the loss of capacity due to internal and external pump </a:t>
            </a:r>
            <a:r>
              <a:rPr lang="en-IN" sz="1200" b="0" i="0" u="none" strike="noStrike" kern="1200" baseline="0" smtClean="0">
                <a:solidFill>
                  <a:schemeClr val="tx1"/>
                </a:solidFill>
                <a:latin typeface="+mn-lt"/>
                <a:ea typeface="+mn-ea"/>
                <a:cs typeface="+mn-cs"/>
              </a:rPr>
              <a:t>leakage.</a:t>
            </a:r>
          </a:p>
          <a:p>
            <a:r>
              <a:rPr lang="en-IN" sz="1200" b="0" i="0" u="none" strike="noStrike" kern="1200" baseline="0" smtClean="0">
                <a:solidFill>
                  <a:schemeClr val="tx1"/>
                </a:solidFill>
                <a:latin typeface="+mn-lt"/>
                <a:ea typeface="+mn-ea"/>
                <a:cs typeface="+mn-cs"/>
              </a:rPr>
              <a:t>These </a:t>
            </a:r>
            <a:r>
              <a:rPr lang="en-IN" sz="1200" b="0" i="0" u="none" strike="noStrike" kern="1200" baseline="0" dirty="0" smtClean="0">
                <a:solidFill>
                  <a:schemeClr val="tx1"/>
                </a:solidFill>
                <a:latin typeface="+mn-lt"/>
                <a:ea typeface="+mn-ea"/>
                <a:cs typeface="+mn-cs"/>
              </a:rPr>
              <a:t>include the plungers and packing, the crossheads, the rod seals,</a:t>
            </a:r>
          </a:p>
          <a:p>
            <a:r>
              <a:rPr lang="en-IN" sz="1200" b="0" i="0" u="none" strike="noStrike" kern="1200" baseline="0" dirty="0" smtClean="0">
                <a:solidFill>
                  <a:schemeClr val="tx1"/>
                </a:solidFill>
                <a:latin typeface="+mn-lt"/>
                <a:ea typeface="+mn-ea"/>
                <a:cs typeface="+mn-cs"/>
              </a:rPr>
              <a:t>and the bearings. The efficiency of a single acting pump often exceeds 90%, while a </a:t>
            </a:r>
            <a:r>
              <a:rPr lang="en-IN" sz="1200" b="0" i="0" u="none" strike="noStrike" kern="1200" baseline="0" dirty="0" err="1" smtClean="0">
                <a:solidFill>
                  <a:schemeClr val="tx1"/>
                </a:solidFill>
                <a:latin typeface="+mn-lt"/>
                <a:ea typeface="+mn-ea"/>
                <a:cs typeface="+mn-cs"/>
              </a:rPr>
              <a:t>doubleacting</a:t>
            </a:r>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piston pump will be 88% due to the additional piston and rod seals. If the pump is</a:t>
            </a:r>
          </a:p>
          <a:p>
            <a:r>
              <a:rPr lang="en-IN" sz="1200" b="0" i="0" u="none" strike="noStrike" kern="1200" baseline="0" dirty="0" smtClean="0">
                <a:solidFill>
                  <a:schemeClr val="tx1"/>
                </a:solidFill>
                <a:latin typeface="+mn-lt"/>
                <a:ea typeface="+mn-ea"/>
                <a:cs typeface="+mn-cs"/>
              </a:rPr>
              <a:t>equipped with internal gearing, an additional 2% loss is common.</a:t>
            </a:r>
          </a:p>
          <a:p>
            <a:endParaRPr lang="en-IN" dirty="0"/>
          </a:p>
        </p:txBody>
      </p:sp>
      <p:sp>
        <p:nvSpPr>
          <p:cNvPr id="4" name="Slide Number Placeholder 3"/>
          <p:cNvSpPr>
            <a:spLocks noGrp="1"/>
          </p:cNvSpPr>
          <p:nvPr>
            <p:ph type="sldNum" sz="quarter" idx="10"/>
          </p:nvPr>
        </p:nvSpPr>
        <p:spPr/>
        <p:txBody>
          <a:bodyPr/>
          <a:lstStyle/>
          <a:p>
            <a:fld id="{A484B681-C892-4D4B-84BA-D1A5952BE953}" type="slidenum">
              <a:rPr lang="en-IN" smtClean="0"/>
              <a:pPr/>
              <a:t>12</a:t>
            </a:fld>
            <a:endParaRPr lang="en-IN" dirty="0"/>
          </a:p>
        </p:txBody>
      </p:sp>
    </p:spTree>
    <p:extLst>
      <p:ext uri="{BB962C8B-B14F-4D97-AF65-F5344CB8AC3E}">
        <p14:creationId xmlns:p14="http://schemas.microsoft.com/office/powerpoint/2010/main" val="24844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facilitate the removal of cuttings, stabilize the bore hole, cool the cutting head, and lubricate the passage of the product pipe</a:t>
            </a:r>
            <a:endParaRPr lang="en-US" dirty="0" smtClean="0"/>
          </a:p>
          <a:p>
            <a:r>
              <a:rPr lang="en-US" dirty="0" smtClean="0"/>
              <a:t>Markets.</a:t>
            </a:r>
          </a:p>
          <a:p>
            <a:r>
              <a:rPr lang="en-US" dirty="0" smtClean="0"/>
              <a:t>Pumps have two main purposes:</a:t>
            </a:r>
          </a:p>
          <a:p>
            <a:pPr>
              <a:buFontTx/>
              <a:buChar char="•"/>
            </a:pPr>
            <a:r>
              <a:rPr lang="en-US" dirty="0" smtClean="0"/>
              <a:t>Transfer of liquid from one place to another place (e.g. water from an underground aquifer into a water storage tank)</a:t>
            </a:r>
          </a:p>
          <a:p>
            <a:pPr>
              <a:buFontTx/>
              <a:buChar char="•"/>
            </a:pPr>
            <a:r>
              <a:rPr lang="en-US" dirty="0" smtClean="0"/>
              <a:t>Circulate liquid around a system (e.g. cooling water or lubricants through machines and equipment)</a:t>
            </a:r>
          </a:p>
          <a:p>
            <a:pPr>
              <a:buFontTx/>
              <a:buChar char="•"/>
            </a:pPr>
            <a:r>
              <a:rPr lang="en-IN" dirty="0" smtClean="0"/>
              <a:t>Reciprocating pumps are used only for pumping viscous liquids and oil wells.</a:t>
            </a:r>
          </a:p>
          <a:p>
            <a:pPr>
              <a:buFontTx/>
              <a:buChar char="•"/>
            </a:pPr>
            <a:endParaRPr lang="en-US" dirty="0" smtClean="0"/>
          </a:p>
          <a:p>
            <a:endParaRPr lang="en-IN" dirty="0"/>
          </a:p>
        </p:txBody>
      </p:sp>
      <p:sp>
        <p:nvSpPr>
          <p:cNvPr id="4" name="Slide Number Placeholder 3"/>
          <p:cNvSpPr>
            <a:spLocks noGrp="1"/>
          </p:cNvSpPr>
          <p:nvPr>
            <p:ph type="sldNum" sz="quarter" idx="10"/>
          </p:nvPr>
        </p:nvSpPr>
        <p:spPr/>
        <p:txBody>
          <a:bodyPr/>
          <a:lstStyle/>
          <a:p>
            <a:fld id="{A484B681-C892-4D4B-84BA-D1A5952BE953}" type="slidenum">
              <a:rPr lang="en-IN" smtClean="0"/>
              <a:pPr/>
              <a:t>13</a:t>
            </a:fld>
            <a:endParaRPr lang="en-IN" dirty="0"/>
          </a:p>
        </p:txBody>
      </p:sp>
    </p:spTree>
    <p:extLst>
      <p:ext uri="{BB962C8B-B14F-4D97-AF65-F5344CB8AC3E}">
        <p14:creationId xmlns:p14="http://schemas.microsoft.com/office/powerpoint/2010/main" val="2394587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higher viscosity liquids fill the clearances of the pump causing a higher volumetric </a:t>
            </a:r>
            <a:r>
              <a:rPr lang="en-IN" sz="1200" kern="1200" baseline="0" dirty="0" smtClean="0">
                <a:solidFill>
                  <a:schemeClr val="tx1"/>
                </a:solidFill>
                <a:effectLst/>
                <a:latin typeface="+mn-lt"/>
                <a:ea typeface="+mn-ea"/>
                <a:cs typeface="+mn-cs"/>
              </a:rPr>
              <a:t> </a:t>
            </a:r>
            <a:r>
              <a:rPr lang="en-IN" sz="1200" kern="1200" dirty="0" smtClean="0">
                <a:solidFill>
                  <a:schemeClr val="tx1"/>
                </a:solidFill>
                <a:effectLst/>
                <a:latin typeface="+mn-lt"/>
                <a:ea typeface="+mn-ea"/>
                <a:cs typeface="+mn-cs"/>
              </a:rPr>
              <a:t>efficiency.</a:t>
            </a:r>
          </a:p>
          <a:p>
            <a:r>
              <a:rPr lang="en-IN" sz="1200" kern="1200" dirty="0" smtClean="0">
                <a:solidFill>
                  <a:schemeClr val="tx1"/>
                </a:solidFill>
                <a:effectLst/>
                <a:latin typeface="+mn-lt"/>
                <a:ea typeface="+mn-ea"/>
                <a:cs typeface="+mn-cs"/>
              </a:rPr>
              <a:t>Because the centrifugal pump operates at motor speed, efficiency goes down as viscosity increases due to increased frictional losses within the pump.</a:t>
            </a:r>
            <a:endParaRPr lang="en-IN" dirty="0"/>
          </a:p>
        </p:txBody>
      </p:sp>
      <p:sp>
        <p:nvSpPr>
          <p:cNvPr id="4" name="Slide Number Placeholder 3"/>
          <p:cNvSpPr>
            <a:spLocks noGrp="1"/>
          </p:cNvSpPr>
          <p:nvPr>
            <p:ph type="sldNum" sz="quarter" idx="10"/>
          </p:nvPr>
        </p:nvSpPr>
        <p:spPr/>
        <p:txBody>
          <a:bodyPr/>
          <a:lstStyle/>
          <a:p>
            <a:fld id="{A484B681-C892-4D4B-84BA-D1A5952BE953}" type="slidenum">
              <a:rPr lang="en-IN" smtClean="0"/>
              <a:pPr/>
              <a:t>14</a:t>
            </a:fld>
            <a:endParaRPr lang="en-IN" dirty="0"/>
          </a:p>
        </p:txBody>
      </p:sp>
    </p:spTree>
    <p:extLst>
      <p:ext uri="{BB962C8B-B14F-4D97-AF65-F5344CB8AC3E}">
        <p14:creationId xmlns:p14="http://schemas.microsoft.com/office/powerpoint/2010/main" val="273008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6B25447-F94C-4C81-9022-7191C4893B70}" type="slidenum">
              <a:rPr lang="en-IN" smtClean="0"/>
              <a:pPr/>
              <a:t>‹#›</a:t>
            </a:fld>
            <a:endParaRPr lang="en-IN"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6B25447-F94C-4C81-9022-7191C4893B70}" type="slidenum">
              <a:rPr lang="en-IN" smtClean="0"/>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6B25447-F94C-4C81-9022-7191C4893B70}" type="slidenum">
              <a:rPr lang="en-IN" smtClean="0"/>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6B25447-F94C-4C81-9022-7191C4893B70}" type="slidenum">
              <a:rPr lang="en-IN" smtClean="0"/>
              <a:pPr/>
              <a:t>‹#›</a:t>
            </a:fld>
            <a:endParaRPr lang="en-IN"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6B25447-F94C-4C81-9022-7191C4893B70}" type="slidenum">
              <a:rPr lang="en-IN" smtClean="0"/>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6B25447-F94C-4C81-9022-7191C4893B70}" type="slidenum">
              <a:rPr lang="en-IN" smtClean="0"/>
              <a:pPr/>
              <a:t>‹#›</a:t>
            </a:fld>
            <a:endParaRPr lang="en-IN"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F6B25447-F94C-4C81-9022-7191C4893B70}" type="slidenum">
              <a:rPr lang="en-IN" smtClean="0"/>
              <a:pPr/>
              <a:t>‹#›</a:t>
            </a:fld>
            <a:endParaRPr lang="en-IN"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F6B25447-F94C-4C81-9022-7191C4893B70}" type="slidenum">
              <a:rPr lang="en-IN" smtClean="0"/>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F6B25447-F94C-4C81-9022-7191C4893B70}" type="slidenum">
              <a:rPr lang="en-IN" smtClean="0"/>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6B25447-F94C-4C81-9022-7191C4893B70}" type="slidenum">
              <a:rPr lang="en-IN" smtClean="0"/>
              <a:pPr/>
              <a:t>‹#›</a:t>
            </a:fld>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C668B-EFD0-45B9-8C8D-BF349DDC5ED2}" type="datetimeFigureOut">
              <a:rPr lang="en-IN" smtClean="0"/>
              <a:pPr/>
              <a:t>20-12-2013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F6B25447-F94C-4C81-9022-7191C4893B70}" type="slidenum">
              <a:rPr lang="en-IN" smtClean="0"/>
              <a:pPr/>
              <a:t>‹#›</a:t>
            </a:fld>
            <a:endParaRPr lang="en-IN"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3FC668B-EFD0-45B9-8C8D-BF349DDC5ED2}" type="datetimeFigureOut">
              <a:rPr lang="en-IN" smtClean="0"/>
              <a:pPr/>
              <a:t>20-12-2013</a:t>
            </a:fld>
            <a:endParaRPr lang="en-IN"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IN"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6B25447-F94C-4C81-9022-7191C4893B70}"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9.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image" Target="../media/image11.png"/><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14.png"/><Relationship Id="rId4" Type="http://schemas.openxmlformats.org/officeDocument/2006/relationships/diagramLayout" Target="../diagrams/layout13.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image" Target="../media/image15.jpeg"/><Relationship Id="rId7" Type="http://schemas.openxmlformats.org/officeDocument/2006/relationships/image" Target="../media/image18.png"/><Relationship Id="rId12"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diagramColors" Target="../diagrams/colors14.xml"/><Relationship Id="rId5" Type="http://schemas.openxmlformats.org/officeDocument/2006/relationships/hyperlink" Target="http://en.wikipedia.org/wiki/File:Windmill_operated_water_pump.jpg" TargetMode="External"/><Relationship Id="rId10" Type="http://schemas.openxmlformats.org/officeDocument/2006/relationships/diagramQuickStyle" Target="../diagrams/quickStyle14.xml"/><Relationship Id="rId4" Type="http://schemas.openxmlformats.org/officeDocument/2006/relationships/image" Target="../media/image16.jpeg"/><Relationship Id="rId9"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18" Type="http://schemas.openxmlformats.org/officeDocument/2006/relationships/image" Target="../media/image19.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5.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gif"/><Relationship Id="rId7" Type="http://schemas.openxmlformats.org/officeDocument/2006/relationships/diagramColors" Target="../diagrams/colors3.xml"/><Relationship Id="rId2" Type="http://schemas.openxmlformats.org/officeDocument/2006/relationships/hyperlink" Target="http://engineering.myindialist.com/wp-content/uploads/2009/10/clip_image00239.gif" TargetMode="Externa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endParaRPr lang="en-IN" dirty="0"/>
          </a:p>
        </p:txBody>
      </p:sp>
      <p:sp>
        <p:nvSpPr>
          <p:cNvPr id="5" name="Rectangle 4"/>
          <p:cNvSpPr/>
          <p:nvPr/>
        </p:nvSpPr>
        <p:spPr>
          <a:xfrm>
            <a:off x="1155303" y="609600"/>
            <a:ext cx="7159844" cy="2092881"/>
          </a:xfrm>
          <a:prstGeom prst="rect">
            <a:avLst/>
          </a:prstGeom>
          <a:noFill/>
          <a:ln>
            <a:noFill/>
          </a:ln>
        </p:spPr>
        <p:txBody>
          <a:bodyPr wrap="none" lIns="91440" tIns="45720" rIns="91440" bIns="45720">
            <a:spAutoFit/>
          </a:bodyPr>
          <a:lstStyle/>
          <a:p>
            <a:pPr algn="ctr"/>
            <a:r>
              <a:rPr lang="en-US" sz="65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RECIPROCATING </a:t>
            </a:r>
          </a:p>
          <a:p>
            <a:pPr algn="ctr"/>
            <a:r>
              <a:rPr lang="en-US" sz="65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PUMPS</a:t>
            </a:r>
          </a:p>
        </p:txBody>
      </p:sp>
      <p:sp>
        <p:nvSpPr>
          <p:cNvPr id="6" name="Rectangle 3"/>
          <p:cNvSpPr txBox="1">
            <a:spLocks noChangeArrowheads="1"/>
          </p:cNvSpPr>
          <p:nvPr/>
        </p:nvSpPr>
        <p:spPr>
          <a:xfrm>
            <a:off x="534686" y="3200400"/>
            <a:ext cx="8401078" cy="907250"/>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82880" indent="0">
              <a:buNone/>
              <a:defRPr/>
            </a:pPr>
            <a:r>
              <a:rPr lang="en-US" sz="3200" dirty="0" smtClean="0">
                <a:effectLst>
                  <a:outerShdw blurRad="38100" dist="38100" dir="2700000" algn="tl">
                    <a:srgbClr val="000000">
                      <a:alpha val="43137"/>
                    </a:srgbClr>
                  </a:outerShdw>
                </a:effectLst>
              </a:rPr>
              <a:t>Amiraj College of </a:t>
            </a:r>
            <a:r>
              <a:rPr lang="en-US" sz="3200" dirty="0" err="1" smtClean="0">
                <a:effectLst>
                  <a:outerShdw blurRad="38100" dist="38100" dir="2700000" algn="tl">
                    <a:srgbClr val="000000">
                      <a:alpha val="43137"/>
                    </a:srgbClr>
                  </a:outerShdw>
                </a:effectLst>
              </a:rPr>
              <a:t>Engg</a:t>
            </a:r>
            <a:r>
              <a:rPr lang="en-US" sz="3200" dirty="0" smtClean="0">
                <a:effectLst>
                  <a:outerShdw blurRad="38100" dist="38100" dir="2700000" algn="tl">
                    <a:srgbClr val="000000">
                      <a:alpha val="43137"/>
                    </a:srgbClr>
                  </a:outerShdw>
                </a:effectLst>
              </a:rPr>
              <a:t>. And Technology</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endParaRPr lang="en-US" dirty="0" smtClean="0">
              <a:effectLst>
                <a:outerShdw blurRad="38100" dist="38100" dir="2700000" algn="tl">
                  <a:srgbClr val="000000">
                    <a:alpha val="43137"/>
                  </a:srgbClr>
                </a:outerShdw>
              </a:effectLst>
            </a:endParaRPr>
          </a:p>
        </p:txBody>
      </p:sp>
      <p:sp>
        <p:nvSpPr>
          <p:cNvPr id="8" name="Rectangle 4"/>
          <p:cNvSpPr txBox="1">
            <a:spLocks noChangeArrowheads="1"/>
          </p:cNvSpPr>
          <p:nvPr/>
        </p:nvSpPr>
        <p:spPr>
          <a:xfrm>
            <a:off x="2742927" y="4419600"/>
            <a:ext cx="6192837" cy="192087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2200" kern="1200">
                <a:solidFill>
                  <a:schemeClr val="tx2"/>
                </a:solidFill>
                <a:latin typeface="+mn-lt"/>
                <a:ea typeface="+mn-ea"/>
                <a:cs typeface="+mn-cs"/>
              </a:defRPr>
            </a:lvl1pPr>
            <a:lvl2pPr marL="457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n-US" sz="2400" dirty="0" smtClean="0"/>
              <a:t>PRESENTED BY,</a:t>
            </a:r>
          </a:p>
          <a:p>
            <a:r>
              <a:rPr lang="en-US" sz="2400" dirty="0" smtClean="0"/>
              <a:t>SOLANKI SAMIR D.</a:t>
            </a:r>
          </a:p>
          <a:p>
            <a:r>
              <a:rPr lang="en-US" sz="2400" dirty="0" smtClean="0"/>
              <a:t>CIVIL- SEM1</a:t>
            </a:r>
          </a:p>
          <a:p>
            <a:r>
              <a:rPr lang="en-US" sz="2400" dirty="0" smtClean="0"/>
              <a:t>ENROLLMENT NO = 131080106063</a:t>
            </a:r>
            <a:endParaRPr lang="en-US" sz="2400" dirty="0" smtClean="0"/>
          </a:p>
        </p:txBody>
      </p:sp>
    </p:spTree>
    <p:extLst>
      <p:ext uri="{BB962C8B-B14F-4D97-AF65-F5344CB8AC3E}">
        <p14:creationId xmlns:p14="http://schemas.microsoft.com/office/powerpoint/2010/main" val="400717552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19190" y="260648"/>
            <a:ext cx="9125640" cy="769441"/>
          </a:xfrm>
          <a:prstGeom prst="rect">
            <a:avLst/>
          </a:prstGeom>
          <a:noFill/>
        </p:spPr>
        <p:txBody>
          <a:bodyPr wrap="none" lIns="91440" tIns="45720" rIns="91440" bIns="45720">
            <a:spAutoFit/>
          </a:bodyPr>
          <a:lstStyle/>
          <a:p>
            <a:pPr algn="ctr"/>
            <a:r>
              <a:rPr lang="en-US" sz="44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Working of diaphragm pump</a:t>
            </a:r>
            <a:endParaRPr lang="en-US" sz="4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graphicFrame>
        <p:nvGraphicFramePr>
          <p:cNvPr id="15" name="Diagram 14"/>
          <p:cNvGraphicFramePr/>
          <p:nvPr>
            <p:extLst>
              <p:ext uri="{D42A27DB-BD31-4B8C-83A1-F6EECF244321}">
                <p14:modId xmlns:p14="http://schemas.microsoft.com/office/powerpoint/2010/main" val="491240421"/>
              </p:ext>
            </p:extLst>
          </p:nvPr>
        </p:nvGraphicFramePr>
        <p:xfrm>
          <a:off x="5004048" y="1433516"/>
          <a:ext cx="388637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030089"/>
            <a:ext cx="4543630" cy="582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19212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1208413" y="260648"/>
            <a:ext cx="6670417" cy="984885"/>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Pumping  power</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763735991"/>
              </p:ext>
            </p:extLst>
          </p:nvPr>
        </p:nvGraphicFramePr>
        <p:xfrm>
          <a:off x="3738898" y="4005064"/>
          <a:ext cx="4649526" cy="2535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2987824" y="1480270"/>
            <a:ext cx="2815330" cy="461665"/>
          </a:xfrm>
          <a:prstGeom prst="rect">
            <a:avLst/>
          </a:prstGeom>
        </p:spPr>
        <p:txBody>
          <a:bodyPr wrap="square">
            <a:spAutoFit/>
          </a:bodyPr>
          <a:lstStyle/>
          <a:p>
            <a:pPr algn="ctr"/>
            <a:r>
              <a:rPr lang="en-US" sz="2400" b="1" dirty="0" smtClean="0">
                <a:solidFill>
                  <a:schemeClr val="bg1">
                    <a:lumMod val="95000"/>
                    <a:lumOff val="5000"/>
                  </a:schemeClr>
                </a:solidFill>
                <a:latin typeface="Times New Roman" pitchFamily="18" charset="0"/>
                <a:cs typeface="Times New Roman" pitchFamily="18" charset="0"/>
              </a:rPr>
              <a:t> </a:t>
            </a:r>
            <a:endParaRPr lang="en-IN" sz="2400" b="1" dirty="0">
              <a:solidFill>
                <a:schemeClr val="bg1">
                  <a:lumMod val="95000"/>
                  <a:lumOff val="5000"/>
                </a:schemeClr>
              </a:solidFill>
              <a:latin typeface="Times New Roman" pitchFamily="18" charset="0"/>
              <a:cs typeface="Times New Roman" pitchFamily="18" charset="0"/>
            </a:endParaRPr>
          </a:p>
        </p:txBody>
      </p:sp>
      <p:graphicFrame>
        <p:nvGraphicFramePr>
          <p:cNvPr id="12" name="Diagram 11"/>
          <p:cNvGraphicFramePr/>
          <p:nvPr>
            <p:extLst>
              <p:ext uri="{D42A27DB-BD31-4B8C-83A1-F6EECF244321}">
                <p14:modId xmlns:p14="http://schemas.microsoft.com/office/powerpoint/2010/main" val="469104396"/>
              </p:ext>
            </p:extLst>
          </p:nvPr>
        </p:nvGraphicFramePr>
        <p:xfrm>
          <a:off x="755576" y="1404695"/>
          <a:ext cx="7848872" cy="28803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5" name="Picture 3" descr="C:\Users\Sumit\Desktop\ba3399371b47afbbb17d58d2c272ea18.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17479" y="2132856"/>
            <a:ext cx="3960440" cy="720079"/>
          </a:xfrm>
          <a:prstGeom prst="rect">
            <a:avLst/>
          </a:prstGeom>
          <a:blipFill>
            <a:blip r:embed="rId14"/>
            <a:tile tx="0" ty="0" sx="100000" sy="100000" flip="none" algn="tl"/>
          </a:blipFill>
          <a:ln>
            <a:solidFill>
              <a:schemeClr val="accent1">
                <a:shade val="50000"/>
              </a:schemeClr>
            </a:solidFill>
          </a:ln>
        </p:spPr>
      </p:pic>
      <p:pic>
        <p:nvPicPr>
          <p:cNvPr id="1026"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61" y="4005064"/>
            <a:ext cx="3703605"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28785" y="6125023"/>
            <a:ext cx="576064"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V</a:t>
            </a:r>
            <a:r>
              <a:rPr lang="en-US" b="1" baseline="-25000" dirty="0" smtClean="0">
                <a:solidFill>
                  <a:srgbClr val="FF0000"/>
                </a:solidFill>
                <a:latin typeface="Times New Roman" pitchFamily="18" charset="0"/>
                <a:cs typeface="Times New Roman" pitchFamily="18" charset="0"/>
              </a:rPr>
              <a:t>1</a:t>
            </a:r>
            <a:endParaRPr lang="en-IN" b="1" baseline="-25000" dirty="0">
              <a:solidFill>
                <a:srgbClr val="FF0000"/>
              </a:solidFill>
              <a:latin typeface="Times New Roman" pitchFamily="18" charset="0"/>
              <a:cs typeface="Times New Roman" pitchFamily="18" charset="0"/>
            </a:endParaRPr>
          </a:p>
        </p:txBody>
      </p:sp>
      <p:sp>
        <p:nvSpPr>
          <p:cNvPr id="10" name="Rectangle 9"/>
          <p:cNvSpPr/>
          <p:nvPr/>
        </p:nvSpPr>
        <p:spPr>
          <a:xfrm>
            <a:off x="1436963" y="4149080"/>
            <a:ext cx="439544" cy="369332"/>
          </a:xfrm>
          <a:prstGeom prst="rect">
            <a:avLst/>
          </a:prstGeom>
        </p:spPr>
        <p:txBody>
          <a:bodyPr wrap="none">
            <a:spAutoFit/>
          </a:bodyPr>
          <a:lstStyle/>
          <a:p>
            <a:r>
              <a:rPr lang="en-IN" b="1" dirty="0" smtClean="0">
                <a:solidFill>
                  <a:srgbClr val="FF0000"/>
                </a:solidFill>
                <a:latin typeface="Times New Roman" pitchFamily="18" charset="0"/>
                <a:cs typeface="Times New Roman" pitchFamily="18" charset="0"/>
              </a:rPr>
              <a:t>V</a:t>
            </a:r>
            <a:r>
              <a:rPr lang="en-IN" b="1" baseline="-25000" dirty="0" smtClean="0">
                <a:solidFill>
                  <a:srgbClr val="FF0000"/>
                </a:solidFill>
                <a:latin typeface="Times New Roman" pitchFamily="18" charset="0"/>
                <a:cs typeface="Times New Roman" pitchFamily="18" charset="0"/>
              </a:rPr>
              <a:t>2</a:t>
            </a:r>
            <a:endParaRPr lang="en-IN" b="1" baseline="-25000" dirty="0">
              <a:solidFill>
                <a:srgbClr val="FF0000"/>
              </a:solidFill>
              <a:latin typeface="Times New Roman" pitchFamily="18" charset="0"/>
              <a:cs typeface="Times New Roman" pitchFamily="18" charset="0"/>
            </a:endParaRPr>
          </a:p>
        </p:txBody>
      </p:sp>
      <p:cxnSp>
        <p:nvCxnSpPr>
          <p:cNvPr id="13" name="Straight Arrow Connector 12"/>
          <p:cNvCxnSpPr/>
          <p:nvPr/>
        </p:nvCxnSpPr>
        <p:spPr>
          <a:xfrm>
            <a:off x="1043608" y="5877272"/>
            <a:ext cx="721700" cy="0"/>
          </a:xfrm>
          <a:prstGeom prst="straightConnector1">
            <a:avLst/>
          </a:prstGeom>
          <a:ln w="127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235181" y="5539681"/>
            <a:ext cx="338554"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L</a:t>
            </a:r>
            <a:endParaRPr lang="en-IN" b="1" dirty="0">
              <a:solidFill>
                <a:srgbClr val="FF0000"/>
              </a:solidFill>
              <a:latin typeface="Times New Roman" pitchFamily="18" charset="0"/>
              <a:cs typeface="Times New Roman" pitchFamily="18" charset="0"/>
            </a:endParaRPr>
          </a:p>
        </p:txBody>
      </p:sp>
      <p:cxnSp>
        <p:nvCxnSpPr>
          <p:cNvPr id="20" name="Straight Arrow Connector 19"/>
          <p:cNvCxnSpPr/>
          <p:nvPr/>
        </p:nvCxnSpPr>
        <p:spPr>
          <a:xfrm>
            <a:off x="251520" y="4293096"/>
            <a:ext cx="0" cy="220125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7141" y="5170349"/>
            <a:ext cx="436338" cy="369332"/>
          </a:xfrm>
          <a:prstGeom prst="rect">
            <a:avLst/>
          </a:prstGeom>
        </p:spPr>
        <p:txBody>
          <a:bodyPr wrap="none">
            <a:spAutoFit/>
          </a:bodyPr>
          <a:lstStyle/>
          <a:p>
            <a:r>
              <a:rPr lang="el-GR" b="1" dirty="0" smtClean="0">
                <a:solidFill>
                  <a:srgbClr val="FF0000"/>
                </a:solidFill>
                <a:latin typeface="Times New Roman" pitchFamily="18" charset="0"/>
                <a:cs typeface="Times New Roman" pitchFamily="18" charset="0"/>
              </a:rPr>
              <a:t>Δ</a:t>
            </a:r>
            <a:r>
              <a:rPr lang="en-IN" b="1" dirty="0" smtClean="0">
                <a:solidFill>
                  <a:srgbClr val="FF0000"/>
                </a:solidFill>
                <a:latin typeface="Times New Roman" pitchFamily="18" charset="0"/>
                <a:cs typeface="Times New Roman" pitchFamily="18" charset="0"/>
              </a:rPr>
              <a:t>z</a:t>
            </a:r>
            <a:endParaRPr lang="en-I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4341847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1194034" y="260648"/>
            <a:ext cx="6699206" cy="923330"/>
          </a:xfrm>
          <a:prstGeom prst="rect">
            <a:avLst/>
          </a:prstGeom>
          <a:noFill/>
        </p:spPr>
        <p:txBody>
          <a:bodyPr wrap="none" lIns="91440" tIns="45720" rIns="91440" bIns="45720">
            <a:spAutoFit/>
          </a:bodyPr>
          <a:lstStyle/>
          <a:p>
            <a:pPr algn="ctr"/>
            <a:r>
              <a:rPr lang="en-US" sz="54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Pump  efficiency</a:t>
            </a:r>
            <a:endParaRPr lang="en-US" sz="5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018122801"/>
              </p:ext>
            </p:extLst>
          </p:nvPr>
        </p:nvGraphicFramePr>
        <p:xfrm>
          <a:off x="-1" y="1183978"/>
          <a:ext cx="4355977" cy="5674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8025" y="1183978"/>
            <a:ext cx="4355976" cy="28210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graphicFrame>
        <p:nvGraphicFramePr>
          <p:cNvPr id="16" name="Table 15"/>
          <p:cNvGraphicFramePr>
            <a:graphicFrameLocks noGrp="1"/>
          </p:cNvGraphicFramePr>
          <p:nvPr>
            <p:extLst>
              <p:ext uri="{D42A27DB-BD31-4B8C-83A1-F6EECF244321}">
                <p14:modId xmlns:p14="http://schemas.microsoft.com/office/powerpoint/2010/main" val="3051989173"/>
              </p:ext>
            </p:extLst>
          </p:nvPr>
        </p:nvGraphicFramePr>
        <p:xfrm>
          <a:off x="4944720" y="5661248"/>
          <a:ext cx="3951628" cy="1015978"/>
        </p:xfrm>
        <a:graphic>
          <a:graphicData uri="http://schemas.openxmlformats.org/drawingml/2006/table">
            <a:tbl>
              <a:tblPr/>
              <a:tblGrid>
                <a:gridCol w="1917700"/>
                <a:gridCol w="377744"/>
                <a:gridCol w="432048"/>
                <a:gridCol w="432048"/>
                <a:gridCol w="360040"/>
                <a:gridCol w="432048"/>
              </a:tblGrid>
              <a:tr h="407046">
                <a:tc>
                  <a:txBody>
                    <a:bodyPr/>
                    <a:lstStyle/>
                    <a:p>
                      <a:pPr>
                        <a:lnSpc>
                          <a:spcPct val="115000"/>
                        </a:lnSpc>
                        <a:spcAft>
                          <a:spcPts val="0"/>
                        </a:spcAft>
                      </a:pPr>
                      <a:r>
                        <a:rPr lang="en-US" sz="1600" b="1" spc="80" dirty="0">
                          <a:solidFill>
                            <a:schemeClr val="tx1">
                              <a:lumMod val="95000"/>
                              <a:lumOff val="5000"/>
                            </a:schemeClr>
                          </a:solidFill>
                          <a:effectLst/>
                          <a:latin typeface="Times New Roman" pitchFamily="18" charset="0"/>
                          <a:ea typeface="Times New Roman"/>
                          <a:cs typeface="Times New Roman" pitchFamily="18" charset="0"/>
                        </a:rPr>
                        <a:t>% of full-load developed pressure</a:t>
                      </a:r>
                      <a:endParaRPr lang="en-IN" sz="16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97155" algn="r">
                        <a:lnSpc>
                          <a:spcPct val="115000"/>
                        </a:lnSpc>
                        <a:spcAft>
                          <a:spcPts val="0"/>
                        </a:spcAft>
                      </a:pPr>
                      <a:r>
                        <a:rPr lang="en-US" sz="1800" spc="50" dirty="0">
                          <a:solidFill>
                            <a:schemeClr val="tx1">
                              <a:lumMod val="95000"/>
                              <a:lumOff val="5000"/>
                            </a:schemeClr>
                          </a:solidFill>
                          <a:effectLst/>
                          <a:latin typeface="Times New Roman" pitchFamily="18" charset="0"/>
                          <a:ea typeface="Times New Roman"/>
                          <a:cs typeface="Times New Roman" pitchFamily="18" charset="0"/>
                        </a:rPr>
                        <a:t>20</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85420" algn="r">
                        <a:lnSpc>
                          <a:spcPct val="115000"/>
                        </a:lnSpc>
                        <a:spcAft>
                          <a:spcPts val="0"/>
                        </a:spcAft>
                      </a:pPr>
                      <a:r>
                        <a:rPr lang="en-US" sz="1800" spc="50" dirty="0" smtClean="0">
                          <a:solidFill>
                            <a:schemeClr val="tx1">
                              <a:lumMod val="95000"/>
                              <a:lumOff val="5000"/>
                            </a:schemeClr>
                          </a:solidFill>
                          <a:effectLst/>
                          <a:latin typeface="Times New Roman" pitchFamily="18" charset="0"/>
                          <a:ea typeface="Times New Roman"/>
                          <a:cs typeface="Times New Roman" pitchFamily="18" charset="0"/>
                        </a:rPr>
                        <a:t> 40</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spc="50" dirty="0" smtClean="0">
                          <a:solidFill>
                            <a:schemeClr val="tx1">
                              <a:lumMod val="95000"/>
                              <a:lumOff val="5000"/>
                            </a:schemeClr>
                          </a:solidFill>
                          <a:effectLst/>
                          <a:latin typeface="Times New Roman" pitchFamily="18" charset="0"/>
                          <a:ea typeface="Times New Roman"/>
                          <a:cs typeface="Times New Roman" pitchFamily="18" charset="0"/>
                        </a:rPr>
                        <a:t>60</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spc="50" dirty="0" smtClean="0">
                          <a:solidFill>
                            <a:schemeClr val="tx1">
                              <a:lumMod val="95000"/>
                              <a:lumOff val="5000"/>
                            </a:schemeClr>
                          </a:solidFill>
                          <a:effectLst/>
                          <a:latin typeface="Times New Roman" pitchFamily="18" charset="0"/>
                          <a:ea typeface="Times New Roman"/>
                          <a:cs typeface="Times New Roman" pitchFamily="18" charset="0"/>
                        </a:rPr>
                        <a:t>80</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spc="50" dirty="0">
                          <a:solidFill>
                            <a:schemeClr val="tx1">
                              <a:lumMod val="95000"/>
                              <a:lumOff val="5000"/>
                            </a:schemeClr>
                          </a:solidFill>
                          <a:effectLst/>
                          <a:latin typeface="Times New Roman" pitchFamily="18" charset="0"/>
                          <a:ea typeface="Times New Roman"/>
                          <a:cs typeface="Times New Roman" pitchFamily="18" charset="0"/>
                        </a:rPr>
                        <a:t>100</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042">
                <a:tc>
                  <a:txBody>
                    <a:bodyPr/>
                    <a:lstStyle/>
                    <a:p>
                      <a:pPr>
                        <a:lnSpc>
                          <a:spcPct val="115000"/>
                        </a:lnSpc>
                        <a:spcAft>
                          <a:spcPts val="0"/>
                        </a:spcAft>
                      </a:pPr>
                      <a:r>
                        <a:rPr lang="en-US" sz="1600" b="1" i="1" dirty="0" smtClean="0">
                          <a:solidFill>
                            <a:schemeClr val="tx1">
                              <a:lumMod val="95000"/>
                              <a:lumOff val="5000"/>
                            </a:schemeClr>
                          </a:solidFill>
                          <a:effectLst/>
                          <a:latin typeface="Times New Roman" pitchFamily="18" charset="0"/>
                          <a:ea typeface="Times New Roman"/>
                          <a:cs typeface="Times New Roman" pitchFamily="18" charset="0"/>
                        </a:rPr>
                        <a:t>M.E</a:t>
                      </a:r>
                      <a:r>
                        <a:rPr lang="en-US" sz="1600" b="1" spc="80" dirty="0">
                          <a:solidFill>
                            <a:schemeClr val="tx1">
                              <a:lumMod val="95000"/>
                              <a:lumOff val="5000"/>
                            </a:schemeClr>
                          </a:solidFill>
                          <a:effectLst/>
                          <a:latin typeface="Times New Roman" pitchFamily="18" charset="0"/>
                          <a:ea typeface="Times New Roman"/>
                          <a:cs typeface="Times New Roman" pitchFamily="18" charset="0"/>
                        </a:rPr>
                        <a:t>,%</a:t>
                      </a:r>
                      <a:endParaRPr lang="en-IN" sz="16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97155" algn="r">
                        <a:lnSpc>
                          <a:spcPct val="115000"/>
                        </a:lnSpc>
                        <a:spcAft>
                          <a:spcPts val="0"/>
                        </a:spcAft>
                      </a:pPr>
                      <a:r>
                        <a:rPr lang="en-US" sz="1800" spc="50" dirty="0">
                          <a:solidFill>
                            <a:schemeClr val="tx1">
                              <a:lumMod val="95000"/>
                              <a:lumOff val="5000"/>
                            </a:schemeClr>
                          </a:solidFill>
                          <a:effectLst/>
                          <a:latin typeface="Times New Roman" pitchFamily="18" charset="0"/>
                          <a:ea typeface="Times New Roman"/>
                          <a:cs typeface="Times New Roman" pitchFamily="18" charset="0"/>
                        </a:rPr>
                        <a:t>82</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85420" algn="r">
                        <a:lnSpc>
                          <a:spcPct val="115000"/>
                        </a:lnSpc>
                        <a:spcAft>
                          <a:spcPts val="0"/>
                        </a:spcAft>
                      </a:pPr>
                      <a:r>
                        <a:rPr lang="en-US" sz="1800" spc="50" dirty="0">
                          <a:solidFill>
                            <a:schemeClr val="tx1">
                              <a:lumMod val="95000"/>
                              <a:lumOff val="5000"/>
                            </a:schemeClr>
                          </a:solidFill>
                          <a:effectLst/>
                          <a:latin typeface="Times New Roman" pitchFamily="18" charset="0"/>
                          <a:ea typeface="Times New Roman"/>
                          <a:cs typeface="Times New Roman" pitchFamily="18" charset="0"/>
                        </a:rPr>
                        <a:t>88</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spc="50" dirty="0" smtClean="0">
                          <a:solidFill>
                            <a:schemeClr val="tx1">
                              <a:lumMod val="95000"/>
                              <a:lumOff val="5000"/>
                            </a:schemeClr>
                          </a:solidFill>
                          <a:effectLst/>
                          <a:latin typeface="Times New Roman" pitchFamily="18" charset="0"/>
                          <a:ea typeface="Times New Roman"/>
                          <a:cs typeface="Times New Roman" pitchFamily="18" charset="0"/>
                        </a:rPr>
                        <a:t>90</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spc="50" dirty="0" smtClean="0">
                          <a:solidFill>
                            <a:schemeClr val="tx1">
                              <a:lumMod val="95000"/>
                              <a:lumOff val="5000"/>
                            </a:schemeClr>
                          </a:solidFill>
                          <a:effectLst/>
                          <a:latin typeface="Times New Roman" pitchFamily="18" charset="0"/>
                          <a:ea typeface="Times New Roman"/>
                          <a:cs typeface="Times New Roman" pitchFamily="18" charset="0"/>
                        </a:rPr>
                        <a:t>92</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US" sz="1800" spc="50" dirty="0" smtClean="0">
                          <a:solidFill>
                            <a:schemeClr val="tx1">
                              <a:lumMod val="95000"/>
                              <a:lumOff val="5000"/>
                            </a:schemeClr>
                          </a:solidFill>
                          <a:effectLst/>
                          <a:latin typeface="Times New Roman" pitchFamily="18" charset="0"/>
                          <a:ea typeface="Times New Roman"/>
                          <a:cs typeface="Times New Roman" pitchFamily="18" charset="0"/>
                        </a:rPr>
                        <a:t> 92</a:t>
                      </a:r>
                      <a:endParaRPr lang="en-IN" sz="1800" dirty="0">
                        <a:solidFill>
                          <a:schemeClr val="tx1">
                            <a:lumMod val="95000"/>
                            <a:lumOff val="5000"/>
                          </a:schemeClr>
                        </a:solidFill>
                        <a:effectLst/>
                        <a:latin typeface="Times New Roman" pitchFamily="18" charset="0"/>
                        <a:ea typeface="Times New Roman"/>
                        <a:cs typeface="Times New Roman"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
        <p:nvSpPr>
          <p:cNvPr id="20" name="Rectangle 1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sp>
        <p:nvSpPr>
          <p:cNvPr id="22" name="Rectangle 14"/>
          <p:cNvSpPr>
            <a:spLocks noChangeArrowheads="1"/>
          </p:cNvSpPr>
          <p:nvPr/>
        </p:nvSpPr>
        <p:spPr bwMode="auto">
          <a:xfrm>
            <a:off x="4806764" y="4884775"/>
            <a:ext cx="4304383" cy="64633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33550" algn="l"/>
                <a:tab pos="2152650" algn="l"/>
                <a:tab pos="2576513" algn="l"/>
                <a:tab pos="2994025" algn="l"/>
              </a:tabLst>
            </a:pPr>
            <a:r>
              <a:rPr kumimoji="0" lang="en-US" sz="16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of full speed	</a:t>
            </a:r>
            <a:r>
              <a:rPr kumimoji="0" lang="en-US"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44	    50	73</a:t>
            </a:r>
            <a:r>
              <a:rPr lang="en-US" dirty="0" smtClean="0">
                <a:solidFill>
                  <a:schemeClr val="tx1">
                    <a:lumMod val="95000"/>
                    <a:lumOff val="5000"/>
                  </a:schemeClr>
                </a:solidFill>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100</a:t>
            </a:r>
            <a:endParaRPr kumimoji="0" lang="en-US"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33550" algn="l"/>
                <a:tab pos="2152650" algn="l"/>
                <a:tab pos="2576513" algn="l"/>
                <a:tab pos="2994025" algn="l"/>
              </a:tabLst>
            </a:pPr>
            <a:r>
              <a:rPr kumimoji="0" lang="en-US" sz="1600" b="1" i="1"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M.E, </a:t>
            </a:r>
            <a:r>
              <a:rPr kumimoji="0" lang="en-US" sz="1600" b="1"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93.3	   92.5</a:t>
            </a:r>
            <a:r>
              <a:rPr kumimoji="0" lang="en-US" b="0" i="0" u="none" strike="noStrike" cap="none" normalizeH="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lumMod val="95000"/>
                    <a:lumOff val="5000"/>
                  </a:schemeClr>
                </a:solidFill>
                <a:effectLst/>
                <a:latin typeface="Times New Roman" pitchFamily="18" charset="0"/>
                <a:ea typeface="Times New Roman" pitchFamily="18" charset="0"/>
                <a:cs typeface="Times New Roman" pitchFamily="18" charset="0"/>
              </a:rPr>
              <a:t>92.5	92.5</a:t>
            </a:r>
            <a:endParaRPr kumimoji="0" lang="en-US" b="0" i="0" u="none" strike="noStrike" cap="none" normalizeH="0" baseline="0" dirty="0" smtClean="0">
              <a:ln>
                <a:noFill/>
              </a:ln>
              <a:solidFill>
                <a:schemeClr val="tx1">
                  <a:lumMod val="95000"/>
                  <a:lumOff val="5000"/>
                </a:schemeClr>
              </a:solidFill>
              <a:effectLst/>
              <a:latin typeface="Times New Roman" pitchFamily="18" charset="0"/>
              <a:cs typeface="Times New Roman" pitchFamily="18" charset="0"/>
            </a:endParaRPr>
          </a:p>
        </p:txBody>
      </p:sp>
      <p:cxnSp>
        <p:nvCxnSpPr>
          <p:cNvPr id="25" name="Straight Connector 24"/>
          <p:cNvCxnSpPr>
            <a:endCxn id="22" idx="3"/>
          </p:cNvCxnSpPr>
          <p:nvPr/>
        </p:nvCxnSpPr>
        <p:spPr>
          <a:xfrm>
            <a:off x="4837258" y="5207941"/>
            <a:ext cx="4273889"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228184" y="3820398"/>
            <a:ext cx="2079907"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dirty="0" smtClean="0">
                <a:solidFill>
                  <a:schemeClr val="tx1">
                    <a:lumMod val="95000"/>
                    <a:lumOff val="5000"/>
                  </a:schemeClr>
                </a:solidFill>
                <a:latin typeface="Times New Roman" pitchFamily="18" charset="0"/>
                <a:cs typeface="Times New Roman" pitchFamily="18" charset="0"/>
              </a:rPr>
              <a:t>Discharge Pressure</a:t>
            </a:r>
            <a:endParaRPr lang="en-IN" dirty="0">
              <a:solidFill>
                <a:schemeClr val="tx1">
                  <a:lumMod val="95000"/>
                  <a:lumOff val="5000"/>
                </a:schemeClr>
              </a:solidFill>
              <a:latin typeface="Times New Roman" pitchFamily="18" charset="0"/>
              <a:cs typeface="Times New Roman" pitchFamily="18" charset="0"/>
            </a:endParaRPr>
          </a:p>
        </p:txBody>
      </p:sp>
      <p:sp>
        <p:nvSpPr>
          <p:cNvPr id="7" name="TextBox 6"/>
          <p:cNvSpPr txBox="1"/>
          <p:nvPr/>
        </p:nvSpPr>
        <p:spPr>
          <a:xfrm rot="16200000">
            <a:off x="4143982" y="2364849"/>
            <a:ext cx="115212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solidFill>
                  <a:schemeClr val="tx1">
                    <a:lumMod val="95000"/>
                    <a:lumOff val="5000"/>
                  </a:schemeClr>
                </a:solidFill>
                <a:latin typeface="Times New Roman" pitchFamily="18" charset="0"/>
                <a:cs typeface="Times New Roman" pitchFamily="18" charset="0"/>
              </a:rPr>
              <a:t>Ratio, r</a:t>
            </a:r>
            <a:endParaRPr lang="en-IN" sz="2000" dirty="0">
              <a:solidFill>
                <a:schemeClr val="tx1">
                  <a:lumMod val="95000"/>
                  <a:lumOff val="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131" y="3187857"/>
            <a:ext cx="2808312" cy="133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1194034" y="3475889"/>
            <a:ext cx="0" cy="1043123"/>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1778" y="3722123"/>
            <a:ext cx="432048"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C</a:t>
            </a:r>
            <a:endParaRPr lang="en-IN" sz="2000" dirty="0">
              <a:solidFill>
                <a:srgbClr val="FF0000"/>
              </a:solidFill>
              <a:latin typeface="Times New Roman" pitchFamily="18" charset="0"/>
              <a:cs typeface="Times New Roman" pitchFamily="18" charset="0"/>
            </a:endParaRPr>
          </a:p>
        </p:txBody>
      </p:sp>
      <p:sp>
        <p:nvSpPr>
          <p:cNvPr id="21" name="TextBox 20"/>
          <p:cNvSpPr txBox="1"/>
          <p:nvPr/>
        </p:nvSpPr>
        <p:spPr>
          <a:xfrm>
            <a:off x="1214569" y="3732401"/>
            <a:ext cx="538987"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S</a:t>
            </a:r>
            <a:endParaRPr lang="en-IN" sz="2000" dirty="0">
              <a:solidFill>
                <a:srgbClr val="FF0000"/>
              </a:solidFill>
              <a:latin typeface="Times New Roman" pitchFamily="18" charset="0"/>
              <a:cs typeface="Times New Roman" pitchFamily="18" charset="0"/>
            </a:endParaRPr>
          </a:p>
        </p:txBody>
      </p:sp>
      <p:sp>
        <p:nvSpPr>
          <p:cNvPr id="9" name="TextBox 8"/>
          <p:cNvSpPr txBox="1"/>
          <p:nvPr/>
        </p:nvSpPr>
        <p:spPr>
          <a:xfrm>
            <a:off x="152400" y="609600"/>
            <a:ext cx="825609" cy="369332"/>
          </a:xfrm>
          <a:prstGeom prst="rect">
            <a:avLst/>
          </a:prstGeom>
          <a:noFill/>
        </p:spPr>
        <p:txBody>
          <a:bodyPr wrap="square" rtlCol="0">
            <a:spAutoFit/>
          </a:bodyPr>
          <a:lstStyle/>
          <a:p>
            <a:endParaRPr lang="en-IN" dirty="0"/>
          </a:p>
        </p:txBody>
      </p:sp>
      <p:sp>
        <p:nvSpPr>
          <p:cNvPr id="11" name="TextBox 10"/>
          <p:cNvSpPr txBox="1"/>
          <p:nvPr/>
        </p:nvSpPr>
        <p:spPr>
          <a:xfrm>
            <a:off x="6966013" y="1412776"/>
            <a:ext cx="792088"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50%</a:t>
            </a:r>
            <a:endParaRPr lang="en-IN" b="1" dirty="0">
              <a:solidFill>
                <a:srgbClr val="FF0000"/>
              </a:solidFill>
              <a:latin typeface="Times New Roman" pitchFamily="18" charset="0"/>
              <a:cs typeface="Times New Roman" pitchFamily="18" charset="0"/>
            </a:endParaRPr>
          </a:p>
        </p:txBody>
      </p:sp>
      <p:sp>
        <p:nvSpPr>
          <p:cNvPr id="12" name="Rectangle 11"/>
          <p:cNvSpPr/>
          <p:nvPr/>
        </p:nvSpPr>
        <p:spPr>
          <a:xfrm>
            <a:off x="6444208" y="1373911"/>
            <a:ext cx="646331" cy="369332"/>
          </a:xfrm>
          <a:prstGeom prst="rect">
            <a:avLst/>
          </a:prstGeom>
        </p:spPr>
        <p:txBody>
          <a:bodyPr wrap="none">
            <a:spAutoFit/>
          </a:bodyPr>
          <a:lstStyle/>
          <a:p>
            <a:r>
              <a:rPr lang="en-IN" b="1" dirty="0" smtClean="0">
                <a:solidFill>
                  <a:srgbClr val="FF0000"/>
                </a:solidFill>
                <a:latin typeface="Times New Roman" pitchFamily="18" charset="0"/>
                <a:cs typeface="Times New Roman" pitchFamily="18" charset="0"/>
              </a:rPr>
              <a:t>60</a:t>
            </a:r>
            <a:r>
              <a:rPr lang="en-IN" b="1" dirty="0">
                <a:solidFill>
                  <a:srgbClr val="FF0000"/>
                </a:solidFill>
                <a:latin typeface="Times New Roman" pitchFamily="18" charset="0"/>
                <a:cs typeface="Times New Roman" pitchFamily="18" charset="0"/>
              </a:rPr>
              <a:t>%</a:t>
            </a:r>
          </a:p>
        </p:txBody>
      </p:sp>
      <p:sp>
        <p:nvSpPr>
          <p:cNvPr id="13" name="Rectangle 12"/>
          <p:cNvSpPr/>
          <p:nvPr/>
        </p:nvSpPr>
        <p:spPr>
          <a:xfrm>
            <a:off x="5571284" y="2225189"/>
            <a:ext cx="646331" cy="369332"/>
          </a:xfrm>
          <a:prstGeom prst="rect">
            <a:avLst/>
          </a:prstGeom>
        </p:spPr>
        <p:txBody>
          <a:bodyPr wrap="none">
            <a:spAutoFit/>
          </a:bodyPr>
          <a:lstStyle/>
          <a:p>
            <a:r>
              <a:rPr lang="en-IN" b="1" dirty="0" smtClean="0">
                <a:solidFill>
                  <a:srgbClr val="FF0000"/>
                </a:solidFill>
                <a:latin typeface="Times New Roman" pitchFamily="18" charset="0"/>
                <a:cs typeface="Times New Roman" pitchFamily="18" charset="0"/>
              </a:rPr>
              <a:t>90</a:t>
            </a:r>
            <a:r>
              <a:rPr lang="en-IN" b="1" dirty="0">
                <a:solidFill>
                  <a:srgbClr val="FF0000"/>
                </a:solidFill>
                <a:latin typeface="Times New Roman" pitchFamily="18" charset="0"/>
                <a:cs typeface="Times New Roman" pitchFamily="18" charset="0"/>
              </a:rPr>
              <a:t>%</a:t>
            </a:r>
          </a:p>
        </p:txBody>
      </p:sp>
      <p:cxnSp>
        <p:nvCxnSpPr>
          <p:cNvPr id="15" name="Straight Connector 14"/>
          <p:cNvCxnSpPr/>
          <p:nvPr/>
        </p:nvCxnSpPr>
        <p:spPr>
          <a:xfrm flipV="1">
            <a:off x="7581605" y="1811821"/>
            <a:ext cx="0" cy="1936754"/>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56636" y="1857544"/>
            <a:ext cx="2524969" cy="0"/>
          </a:xfrm>
          <a:prstGeom prst="line">
            <a:avLst/>
          </a:prstGeom>
          <a:ln w="317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789054" y="4709232"/>
            <a:ext cx="2940389" cy="369332"/>
          </a:xfrm>
          <a:prstGeom prst="rect">
            <a:avLst/>
          </a:prstGeom>
        </p:spPr>
        <p:txBody>
          <a:bodyPr wrap="square">
            <a:spAutoFit/>
          </a:bodyPr>
          <a:lstStyle/>
          <a:p>
            <a:r>
              <a:rPr lang="en-IN" b="1" dirty="0">
                <a:latin typeface="Times New Roman" pitchFamily="18" charset="0"/>
                <a:cs typeface="Times New Roman" pitchFamily="18" charset="0"/>
              </a:rPr>
              <a:t>r = (V</a:t>
            </a:r>
            <a:r>
              <a:rPr lang="en-IN" b="1" baseline="-25000" dirty="0">
                <a:latin typeface="Times New Roman" pitchFamily="18" charset="0"/>
                <a:cs typeface="Times New Roman" pitchFamily="18" charset="0"/>
              </a:rPr>
              <a:t>C</a:t>
            </a:r>
            <a:r>
              <a:rPr lang="en-IN" b="1" dirty="0">
                <a:latin typeface="Times New Roman" pitchFamily="18" charset="0"/>
                <a:cs typeface="Times New Roman" pitchFamily="18" charset="0"/>
              </a:rPr>
              <a:t>+V</a:t>
            </a:r>
            <a:r>
              <a:rPr lang="en-IN" b="1" baseline="-25000" dirty="0">
                <a:latin typeface="Times New Roman" pitchFamily="18" charset="0"/>
                <a:cs typeface="Times New Roman" pitchFamily="18" charset="0"/>
              </a:rPr>
              <a:t>S</a:t>
            </a:r>
            <a:r>
              <a:rPr lang="en-IN" b="1" dirty="0">
                <a:latin typeface="Times New Roman" pitchFamily="18" charset="0"/>
                <a:cs typeface="Times New Roman" pitchFamily="18" charset="0"/>
              </a:rPr>
              <a:t>)/</a:t>
            </a:r>
            <a:r>
              <a:rPr lang="en-IN" b="1" dirty="0" smtClean="0">
                <a:latin typeface="Times New Roman" pitchFamily="18" charset="0"/>
                <a:cs typeface="Times New Roman" pitchFamily="18" charset="0"/>
              </a:rPr>
              <a:t>V</a:t>
            </a:r>
            <a:r>
              <a:rPr lang="en-IN" b="1" baseline="-25000" dirty="0" smtClean="0">
                <a:latin typeface="Times New Roman" pitchFamily="18" charset="0"/>
                <a:cs typeface="Times New Roman" pitchFamily="18" charset="0"/>
              </a:rPr>
              <a:t>S  </a:t>
            </a:r>
            <a:r>
              <a:rPr lang="en-IN" b="1" dirty="0" smtClean="0">
                <a:latin typeface="Times New Roman" pitchFamily="18" charset="0"/>
                <a:cs typeface="Times New Roman" pitchFamily="18" charset="0"/>
              </a:rPr>
              <a:t> =1+(V</a:t>
            </a:r>
            <a:r>
              <a:rPr lang="en-IN" b="1" baseline="-25000" dirty="0" smtClean="0">
                <a:latin typeface="Times New Roman" pitchFamily="18" charset="0"/>
                <a:cs typeface="Times New Roman" pitchFamily="18" charset="0"/>
              </a:rPr>
              <a:t>C</a:t>
            </a:r>
            <a:r>
              <a:rPr lang="en-IN" b="1" dirty="0" smtClean="0">
                <a:latin typeface="Times New Roman" pitchFamily="18" charset="0"/>
                <a:cs typeface="Times New Roman" pitchFamily="18" charset="0"/>
              </a:rPr>
              <a:t>/V</a:t>
            </a:r>
            <a:r>
              <a:rPr lang="en-IN" b="1" baseline="-25000" dirty="0" smtClean="0">
                <a:latin typeface="Times New Roman" pitchFamily="18" charset="0"/>
                <a:cs typeface="Times New Roman" pitchFamily="18" charset="0"/>
              </a:rPr>
              <a:t>S</a:t>
            </a:r>
            <a:r>
              <a:rPr lang="en-IN" b="1" dirty="0" smtClean="0">
                <a:latin typeface="Times New Roman" pitchFamily="18" charset="0"/>
                <a:cs typeface="Times New Roman" pitchFamily="18" charset="0"/>
              </a:rPr>
              <a:t>)</a:t>
            </a:r>
            <a:r>
              <a:rPr lang="en-IN" b="1" baseline="-25000" dirty="0" smtClean="0">
                <a:latin typeface="Times New Roman" pitchFamily="18" charset="0"/>
                <a:cs typeface="Times New Roman" pitchFamily="18" charset="0"/>
              </a:rPr>
              <a:t>      </a:t>
            </a:r>
          </a:p>
        </p:txBody>
      </p:sp>
      <p:sp>
        <p:nvSpPr>
          <p:cNvPr id="18" name="Can 17"/>
          <p:cNvSpPr/>
          <p:nvPr/>
        </p:nvSpPr>
        <p:spPr>
          <a:xfrm>
            <a:off x="921131" y="3187857"/>
            <a:ext cx="272903" cy="288032"/>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469" y="4398878"/>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Connector 27"/>
          <p:cNvCxnSpPr/>
          <p:nvPr/>
        </p:nvCxnSpPr>
        <p:spPr>
          <a:xfrm>
            <a:off x="8454781" y="4893898"/>
            <a:ext cx="0" cy="64633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a:off x="7777602" y="4893898"/>
            <a:ext cx="0" cy="64633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a:off x="7098417" y="4893898"/>
            <a:ext cx="0" cy="646331"/>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a:off x="6444208" y="4884775"/>
            <a:ext cx="0" cy="646331"/>
          </a:xfrm>
          <a:prstGeom prst="line">
            <a:avLst/>
          </a:prstGeom>
          <a:ln w="222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92479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1994363" y="260648"/>
            <a:ext cx="5098512" cy="984885"/>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Application</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4100" name="Picture 4" descr="C:\Users\Sumit\Desktop\Presentation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0" y="4653369"/>
            <a:ext cx="2852011" cy="220463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umit\Desktop\Presentati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72" y="4653136"/>
            <a:ext cx="2876400" cy="22046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upload.wikimedia.org/wikipedia/commons/thumb/f/f0/Windmill_operated_water_pump.jpg/300px-Windmill_operated_water_pump.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6627" y="1124744"/>
            <a:ext cx="2857500" cy="3528392"/>
          </a:xfrm>
          <a:prstGeom prst="rect">
            <a:avLst/>
          </a:prstGeom>
          <a:noFill/>
          <a:ln>
            <a:noFill/>
          </a:ln>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1124744"/>
            <a:ext cx="28575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Diagram 5"/>
          <p:cNvGraphicFramePr/>
          <p:nvPr>
            <p:extLst>
              <p:ext uri="{D42A27DB-BD31-4B8C-83A1-F6EECF244321}">
                <p14:modId xmlns:p14="http://schemas.microsoft.com/office/powerpoint/2010/main" val="1298036386"/>
              </p:ext>
            </p:extLst>
          </p:nvPr>
        </p:nvGraphicFramePr>
        <p:xfrm>
          <a:off x="3431306" y="1556792"/>
          <a:ext cx="2224625" cy="45365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8036336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2020689" y="260648"/>
            <a:ext cx="5045869" cy="984885"/>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comparison</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11" name="Diagram 10"/>
          <p:cNvGraphicFramePr/>
          <p:nvPr>
            <p:extLst>
              <p:ext uri="{D42A27DB-BD31-4B8C-83A1-F6EECF244321}">
                <p14:modId xmlns:p14="http://schemas.microsoft.com/office/powerpoint/2010/main" val="1038945982"/>
              </p:ext>
            </p:extLst>
          </p:nvPr>
        </p:nvGraphicFramePr>
        <p:xfrm>
          <a:off x="1043608" y="1844824"/>
          <a:ext cx="3024336" cy="646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4997915" y="1235472"/>
            <a:ext cx="4137287" cy="553998"/>
          </a:xfrm>
          <a:prstGeom prst="rect">
            <a:avLst/>
          </a:prstGeom>
          <a:noFill/>
        </p:spPr>
        <p:txBody>
          <a:bodyPr wrap="none" lIns="91440" tIns="45720" rIns="91440" bIns="45720">
            <a:spAutoFit/>
          </a:bodyPr>
          <a:lstStyle/>
          <a:p>
            <a:pPr algn="ctr"/>
            <a:r>
              <a:rPr lang="en-US" sz="3000" b="1" i="1" u="sng"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RECIPROCATING(      )</a:t>
            </a:r>
            <a:endParaRPr lang="en-US" sz="3000" b="1" i="1" u="sng"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18" name="Rectangle 17"/>
          <p:cNvSpPr/>
          <p:nvPr/>
        </p:nvSpPr>
        <p:spPr>
          <a:xfrm>
            <a:off x="-44261" y="1288412"/>
            <a:ext cx="3849131" cy="553998"/>
          </a:xfrm>
          <a:prstGeom prst="rect">
            <a:avLst/>
          </a:prstGeom>
          <a:noFill/>
        </p:spPr>
        <p:txBody>
          <a:bodyPr wrap="none" lIns="91440" tIns="45720" rIns="91440" bIns="45720">
            <a:spAutoFit/>
          </a:bodyPr>
          <a:lstStyle/>
          <a:p>
            <a:pPr algn="just"/>
            <a:r>
              <a:rPr lang="en-US" sz="3000" b="1" i="1" u="sng"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CENTRIFUGAL(       )</a:t>
            </a:r>
            <a:endParaRPr lang="en-US" sz="3000" b="1" i="1" u="sng"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21" name="Diagram 20"/>
          <p:cNvGraphicFramePr/>
          <p:nvPr>
            <p:extLst>
              <p:ext uri="{D42A27DB-BD31-4B8C-83A1-F6EECF244321}">
                <p14:modId xmlns:p14="http://schemas.microsoft.com/office/powerpoint/2010/main" val="324049671"/>
              </p:ext>
            </p:extLst>
          </p:nvPr>
        </p:nvGraphicFramePr>
        <p:xfrm>
          <a:off x="5261475" y="1839200"/>
          <a:ext cx="3882525" cy="46494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0" name="Diagram 19"/>
          <p:cNvGraphicFramePr/>
          <p:nvPr>
            <p:extLst>
              <p:ext uri="{D42A27DB-BD31-4B8C-83A1-F6EECF244321}">
                <p14:modId xmlns:p14="http://schemas.microsoft.com/office/powerpoint/2010/main" val="3865359358"/>
              </p:ext>
            </p:extLst>
          </p:nvPr>
        </p:nvGraphicFramePr>
        <p:xfrm>
          <a:off x="90227" y="1916832"/>
          <a:ext cx="3329646" cy="438464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5" name="Group 3"/>
          <p:cNvGrpSpPr>
            <a:grpSpLocks/>
          </p:cNvGrpSpPr>
          <p:nvPr/>
        </p:nvGrpSpPr>
        <p:grpSpPr bwMode="auto">
          <a:xfrm>
            <a:off x="3869210" y="2104537"/>
            <a:ext cx="1013730" cy="982398"/>
            <a:chOff x="7442" y="51"/>
            <a:chExt cx="1689" cy="1615"/>
          </a:xfrm>
        </p:grpSpPr>
        <p:sp>
          <p:nvSpPr>
            <p:cNvPr id="6" name="Freeform 4"/>
            <p:cNvSpPr>
              <a:spLocks/>
            </p:cNvSpPr>
            <p:nvPr/>
          </p:nvSpPr>
          <p:spPr bwMode="auto">
            <a:xfrm>
              <a:off x="7480" y="51"/>
              <a:ext cx="0" cy="1615"/>
            </a:xfrm>
            <a:custGeom>
              <a:avLst/>
              <a:gdLst>
                <a:gd name="T0" fmla="*/ 0 h 1615"/>
                <a:gd name="T1" fmla="*/ 1615 h 1615"/>
              </a:gdLst>
              <a:ahLst/>
              <a:cxnLst>
                <a:cxn ang="0">
                  <a:pos x="0" y="T0"/>
                </a:cxn>
                <a:cxn ang="0">
                  <a:pos x="0" y="T1"/>
                </a:cxn>
              </a:cxnLst>
              <a:rect l="0" t="0" r="r" b="b"/>
              <a:pathLst>
                <a:path h="1615">
                  <a:moveTo>
                    <a:pt x="0" y="0"/>
                  </a:moveTo>
                  <a:lnTo>
                    <a:pt x="0" y="1615"/>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7" name="Freeform 5"/>
            <p:cNvSpPr>
              <a:spLocks/>
            </p:cNvSpPr>
            <p:nvPr/>
          </p:nvSpPr>
          <p:spPr bwMode="auto">
            <a:xfrm>
              <a:off x="7442" y="1629"/>
              <a:ext cx="1689" cy="0"/>
            </a:xfrm>
            <a:custGeom>
              <a:avLst/>
              <a:gdLst>
                <a:gd name="T0" fmla="*/ 0 w 1689"/>
                <a:gd name="T1" fmla="*/ 1689 w 1689"/>
              </a:gdLst>
              <a:ahLst/>
              <a:cxnLst>
                <a:cxn ang="0">
                  <a:pos x="T0" y="0"/>
                </a:cxn>
                <a:cxn ang="0">
                  <a:pos x="T1" y="0"/>
                </a:cxn>
              </a:cxnLst>
              <a:rect l="0" t="0" r="r" b="b"/>
              <a:pathLst>
                <a:path w="1689">
                  <a:moveTo>
                    <a:pt x="0" y="0"/>
                  </a:moveTo>
                  <a:lnTo>
                    <a:pt x="1689"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8" name="Freeform 6"/>
            <p:cNvSpPr>
              <a:spLocks/>
            </p:cNvSpPr>
            <p:nvPr/>
          </p:nvSpPr>
          <p:spPr bwMode="auto">
            <a:xfrm>
              <a:off x="7442" y="1370"/>
              <a:ext cx="38" cy="0"/>
            </a:xfrm>
            <a:custGeom>
              <a:avLst/>
              <a:gdLst>
                <a:gd name="T0" fmla="*/ 0 w 38"/>
                <a:gd name="T1" fmla="*/ 38 w 38"/>
              </a:gdLst>
              <a:ahLst/>
              <a:cxnLst>
                <a:cxn ang="0">
                  <a:pos x="T0" y="0"/>
                </a:cxn>
                <a:cxn ang="0">
                  <a:pos x="T1" y="0"/>
                </a:cxn>
              </a:cxnLst>
              <a:rect l="0" t="0" r="r" b="b"/>
              <a:pathLst>
                <a:path w="38">
                  <a:moveTo>
                    <a:pt x="0" y="0"/>
                  </a:moveTo>
                  <a:lnTo>
                    <a:pt x="38"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9" name="Freeform 7"/>
            <p:cNvSpPr>
              <a:spLocks/>
            </p:cNvSpPr>
            <p:nvPr/>
          </p:nvSpPr>
          <p:spPr bwMode="auto">
            <a:xfrm>
              <a:off x="7442" y="1112"/>
              <a:ext cx="38" cy="0"/>
            </a:xfrm>
            <a:custGeom>
              <a:avLst/>
              <a:gdLst>
                <a:gd name="T0" fmla="*/ 0 w 38"/>
                <a:gd name="T1" fmla="*/ 38 w 38"/>
              </a:gdLst>
              <a:ahLst/>
              <a:cxnLst>
                <a:cxn ang="0">
                  <a:pos x="T0" y="0"/>
                </a:cxn>
                <a:cxn ang="0">
                  <a:pos x="T1" y="0"/>
                </a:cxn>
              </a:cxnLst>
              <a:rect l="0" t="0" r="r" b="b"/>
              <a:pathLst>
                <a:path w="38">
                  <a:moveTo>
                    <a:pt x="0" y="0"/>
                  </a:moveTo>
                  <a:lnTo>
                    <a:pt x="38"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0" name="Freeform 8"/>
            <p:cNvSpPr>
              <a:spLocks/>
            </p:cNvSpPr>
            <p:nvPr/>
          </p:nvSpPr>
          <p:spPr bwMode="auto">
            <a:xfrm>
              <a:off x="7442" y="854"/>
              <a:ext cx="38" cy="0"/>
            </a:xfrm>
            <a:custGeom>
              <a:avLst/>
              <a:gdLst>
                <a:gd name="T0" fmla="*/ 0 w 38"/>
                <a:gd name="T1" fmla="*/ 38 w 38"/>
              </a:gdLst>
              <a:ahLst/>
              <a:cxnLst>
                <a:cxn ang="0">
                  <a:pos x="T0" y="0"/>
                </a:cxn>
                <a:cxn ang="0">
                  <a:pos x="T1" y="0"/>
                </a:cxn>
              </a:cxnLst>
              <a:rect l="0" t="0" r="r" b="b"/>
              <a:pathLst>
                <a:path w="38">
                  <a:moveTo>
                    <a:pt x="0" y="0"/>
                  </a:moveTo>
                  <a:lnTo>
                    <a:pt x="38"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9"/>
            <p:cNvSpPr>
              <a:spLocks/>
            </p:cNvSpPr>
            <p:nvPr/>
          </p:nvSpPr>
          <p:spPr bwMode="auto">
            <a:xfrm>
              <a:off x="7442" y="596"/>
              <a:ext cx="38" cy="0"/>
            </a:xfrm>
            <a:custGeom>
              <a:avLst/>
              <a:gdLst>
                <a:gd name="T0" fmla="*/ 0 w 38"/>
                <a:gd name="T1" fmla="*/ 38 w 38"/>
              </a:gdLst>
              <a:ahLst/>
              <a:cxnLst>
                <a:cxn ang="0">
                  <a:pos x="T0" y="0"/>
                </a:cxn>
                <a:cxn ang="0">
                  <a:pos x="T1" y="0"/>
                </a:cxn>
              </a:cxnLst>
              <a:rect l="0" t="0" r="r" b="b"/>
              <a:pathLst>
                <a:path w="38">
                  <a:moveTo>
                    <a:pt x="0" y="0"/>
                  </a:moveTo>
                  <a:lnTo>
                    <a:pt x="38"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10"/>
            <p:cNvSpPr>
              <a:spLocks/>
            </p:cNvSpPr>
            <p:nvPr/>
          </p:nvSpPr>
          <p:spPr bwMode="auto">
            <a:xfrm>
              <a:off x="7442" y="338"/>
              <a:ext cx="38" cy="0"/>
            </a:xfrm>
            <a:custGeom>
              <a:avLst/>
              <a:gdLst>
                <a:gd name="T0" fmla="*/ 0 w 38"/>
                <a:gd name="T1" fmla="*/ 38 w 38"/>
              </a:gdLst>
              <a:ahLst/>
              <a:cxnLst>
                <a:cxn ang="0">
                  <a:pos x="T0" y="0"/>
                </a:cxn>
                <a:cxn ang="0">
                  <a:pos x="T1" y="0"/>
                </a:cxn>
              </a:cxnLst>
              <a:rect l="0" t="0" r="r" b="b"/>
              <a:pathLst>
                <a:path w="38">
                  <a:moveTo>
                    <a:pt x="0" y="0"/>
                  </a:moveTo>
                  <a:lnTo>
                    <a:pt x="38"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5" name="Freeform 11"/>
            <p:cNvSpPr>
              <a:spLocks/>
            </p:cNvSpPr>
            <p:nvPr/>
          </p:nvSpPr>
          <p:spPr bwMode="auto">
            <a:xfrm>
              <a:off x="7442" y="80"/>
              <a:ext cx="38" cy="0"/>
            </a:xfrm>
            <a:custGeom>
              <a:avLst/>
              <a:gdLst>
                <a:gd name="T0" fmla="*/ 0 w 38"/>
                <a:gd name="T1" fmla="*/ 38 w 38"/>
              </a:gdLst>
              <a:ahLst/>
              <a:cxnLst>
                <a:cxn ang="0">
                  <a:pos x="T0" y="0"/>
                </a:cxn>
                <a:cxn ang="0">
                  <a:pos x="T1" y="0"/>
                </a:cxn>
              </a:cxnLst>
              <a:rect l="0" t="0" r="r" b="b"/>
              <a:pathLst>
                <a:path w="38">
                  <a:moveTo>
                    <a:pt x="0" y="0"/>
                  </a:moveTo>
                  <a:lnTo>
                    <a:pt x="38"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12"/>
            <p:cNvSpPr>
              <a:spLocks/>
            </p:cNvSpPr>
            <p:nvPr/>
          </p:nvSpPr>
          <p:spPr bwMode="auto">
            <a:xfrm>
              <a:off x="7814" y="1629"/>
              <a:ext cx="0" cy="37"/>
            </a:xfrm>
            <a:custGeom>
              <a:avLst/>
              <a:gdLst>
                <a:gd name="T0" fmla="*/ 37 h 37"/>
                <a:gd name="T1" fmla="*/ 0 h 37"/>
              </a:gdLst>
              <a:ahLst/>
              <a:cxnLst>
                <a:cxn ang="0">
                  <a:pos x="0" y="T0"/>
                </a:cxn>
                <a:cxn ang="0">
                  <a:pos x="0" y="T1"/>
                </a:cxn>
              </a:cxnLst>
              <a:rect l="0" t="0" r="r" b="b"/>
              <a:pathLst>
                <a:path h="37">
                  <a:moveTo>
                    <a:pt x="0" y="37"/>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13"/>
            <p:cNvSpPr>
              <a:spLocks/>
            </p:cNvSpPr>
            <p:nvPr/>
          </p:nvSpPr>
          <p:spPr bwMode="auto">
            <a:xfrm>
              <a:off x="8139" y="1629"/>
              <a:ext cx="0" cy="37"/>
            </a:xfrm>
            <a:custGeom>
              <a:avLst/>
              <a:gdLst>
                <a:gd name="T0" fmla="*/ 37 h 37"/>
                <a:gd name="T1" fmla="*/ 0 h 37"/>
              </a:gdLst>
              <a:ahLst/>
              <a:cxnLst>
                <a:cxn ang="0">
                  <a:pos x="0" y="T0"/>
                </a:cxn>
                <a:cxn ang="0">
                  <a:pos x="0" y="T1"/>
                </a:cxn>
              </a:cxnLst>
              <a:rect l="0" t="0" r="r" b="b"/>
              <a:pathLst>
                <a:path h="37">
                  <a:moveTo>
                    <a:pt x="0" y="37"/>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19" name="Freeform 14"/>
            <p:cNvSpPr>
              <a:spLocks/>
            </p:cNvSpPr>
            <p:nvPr/>
          </p:nvSpPr>
          <p:spPr bwMode="auto">
            <a:xfrm>
              <a:off x="8473" y="1629"/>
              <a:ext cx="0" cy="37"/>
            </a:xfrm>
            <a:custGeom>
              <a:avLst/>
              <a:gdLst>
                <a:gd name="T0" fmla="*/ 37 h 37"/>
                <a:gd name="T1" fmla="*/ 0 h 37"/>
              </a:gdLst>
              <a:ahLst/>
              <a:cxnLst>
                <a:cxn ang="0">
                  <a:pos x="0" y="T0"/>
                </a:cxn>
                <a:cxn ang="0">
                  <a:pos x="0" y="T1"/>
                </a:cxn>
              </a:cxnLst>
              <a:rect l="0" t="0" r="r" b="b"/>
              <a:pathLst>
                <a:path h="37">
                  <a:moveTo>
                    <a:pt x="0" y="37"/>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15"/>
            <p:cNvSpPr>
              <a:spLocks/>
            </p:cNvSpPr>
            <p:nvPr/>
          </p:nvSpPr>
          <p:spPr bwMode="auto">
            <a:xfrm>
              <a:off x="8798" y="1629"/>
              <a:ext cx="0" cy="37"/>
            </a:xfrm>
            <a:custGeom>
              <a:avLst/>
              <a:gdLst>
                <a:gd name="T0" fmla="*/ 37 h 37"/>
                <a:gd name="T1" fmla="*/ 0 h 37"/>
              </a:gdLst>
              <a:ahLst/>
              <a:cxnLst>
                <a:cxn ang="0">
                  <a:pos x="0" y="T0"/>
                </a:cxn>
                <a:cxn ang="0">
                  <a:pos x="0" y="T1"/>
                </a:cxn>
              </a:cxnLst>
              <a:rect l="0" t="0" r="r" b="b"/>
              <a:pathLst>
                <a:path h="37">
                  <a:moveTo>
                    <a:pt x="0" y="37"/>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16"/>
            <p:cNvSpPr>
              <a:spLocks/>
            </p:cNvSpPr>
            <p:nvPr/>
          </p:nvSpPr>
          <p:spPr bwMode="auto">
            <a:xfrm>
              <a:off x="7480" y="118"/>
              <a:ext cx="334" cy="162"/>
            </a:xfrm>
            <a:custGeom>
              <a:avLst/>
              <a:gdLst>
                <a:gd name="T0" fmla="*/ 333 w 334"/>
                <a:gd name="T1" fmla="*/ 0 h 162"/>
                <a:gd name="T2" fmla="*/ 248 w 334"/>
                <a:gd name="T3" fmla="*/ 28 h 162"/>
                <a:gd name="T4" fmla="*/ 171 w 334"/>
                <a:gd name="T5" fmla="*/ 75 h 162"/>
                <a:gd name="T6" fmla="*/ 85 w 334"/>
                <a:gd name="T7" fmla="*/ 114 h 162"/>
                <a:gd name="T8" fmla="*/ 0 w 334"/>
                <a:gd name="T9" fmla="*/ 161 h 162"/>
              </a:gdLst>
              <a:ahLst/>
              <a:cxnLst>
                <a:cxn ang="0">
                  <a:pos x="T0" y="T1"/>
                </a:cxn>
                <a:cxn ang="0">
                  <a:pos x="T2" y="T3"/>
                </a:cxn>
                <a:cxn ang="0">
                  <a:pos x="T4" y="T5"/>
                </a:cxn>
                <a:cxn ang="0">
                  <a:pos x="T6" y="T7"/>
                </a:cxn>
                <a:cxn ang="0">
                  <a:pos x="T8" y="T9"/>
                </a:cxn>
              </a:cxnLst>
              <a:rect l="0" t="0" r="r" b="b"/>
              <a:pathLst>
                <a:path w="334" h="162">
                  <a:moveTo>
                    <a:pt x="333" y="0"/>
                  </a:moveTo>
                  <a:lnTo>
                    <a:pt x="248" y="28"/>
                  </a:lnTo>
                  <a:lnTo>
                    <a:pt x="171" y="75"/>
                  </a:lnTo>
                  <a:lnTo>
                    <a:pt x="85" y="114"/>
                  </a:lnTo>
                  <a:lnTo>
                    <a:pt x="0" y="161"/>
                  </a:lnTo>
                </a:path>
              </a:pathLst>
            </a:custGeom>
            <a:noFill/>
            <a:ln w="31750">
              <a:solidFill>
                <a:srgbClr val="00206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17"/>
            <p:cNvSpPr>
              <a:spLocks/>
            </p:cNvSpPr>
            <p:nvPr/>
          </p:nvSpPr>
          <p:spPr bwMode="auto">
            <a:xfrm>
              <a:off x="7814" y="99"/>
              <a:ext cx="325" cy="19"/>
            </a:xfrm>
            <a:custGeom>
              <a:avLst/>
              <a:gdLst>
                <a:gd name="T0" fmla="*/ 0 w 325"/>
                <a:gd name="T1" fmla="*/ 19 h 19"/>
                <a:gd name="T2" fmla="*/ 134 w 325"/>
                <a:gd name="T3" fmla="*/ 0 h 19"/>
                <a:gd name="T4" fmla="*/ 325 w 325"/>
                <a:gd name="T5" fmla="*/ 0 h 19"/>
              </a:gdLst>
              <a:ahLst/>
              <a:cxnLst>
                <a:cxn ang="0">
                  <a:pos x="T0" y="T1"/>
                </a:cxn>
                <a:cxn ang="0">
                  <a:pos x="T2" y="T3"/>
                </a:cxn>
                <a:cxn ang="0">
                  <a:pos x="T4" y="T5"/>
                </a:cxn>
              </a:cxnLst>
              <a:rect l="0" t="0" r="r" b="b"/>
              <a:pathLst>
                <a:path w="325" h="19">
                  <a:moveTo>
                    <a:pt x="0" y="19"/>
                  </a:moveTo>
                  <a:lnTo>
                    <a:pt x="134" y="0"/>
                  </a:lnTo>
                  <a:lnTo>
                    <a:pt x="325" y="0"/>
                  </a:lnTo>
                </a:path>
              </a:pathLst>
            </a:custGeom>
            <a:noFill/>
            <a:ln w="31750">
              <a:solidFill>
                <a:srgbClr val="3233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18"/>
            <p:cNvSpPr>
              <a:spLocks/>
            </p:cNvSpPr>
            <p:nvPr/>
          </p:nvSpPr>
          <p:spPr bwMode="auto">
            <a:xfrm>
              <a:off x="8139" y="80"/>
              <a:ext cx="992" cy="19"/>
            </a:xfrm>
            <a:custGeom>
              <a:avLst/>
              <a:gdLst>
                <a:gd name="T0" fmla="*/ 0 w 992"/>
                <a:gd name="T1" fmla="*/ 19 h 19"/>
                <a:gd name="T2" fmla="*/ 200 w 992"/>
                <a:gd name="T3" fmla="*/ 19 h 19"/>
                <a:gd name="T4" fmla="*/ 324 w 992"/>
                <a:gd name="T5" fmla="*/ 9 h 19"/>
                <a:gd name="T6" fmla="*/ 724 w 992"/>
                <a:gd name="T7" fmla="*/ 9 h 19"/>
                <a:gd name="T8" fmla="*/ 868 w 992"/>
                <a:gd name="T9" fmla="*/ 0 h 19"/>
                <a:gd name="T10" fmla="*/ 992 w 992"/>
                <a:gd name="T11" fmla="*/ 0 h 19"/>
              </a:gdLst>
              <a:ahLst/>
              <a:cxnLst>
                <a:cxn ang="0">
                  <a:pos x="T0" y="T1"/>
                </a:cxn>
                <a:cxn ang="0">
                  <a:pos x="T2" y="T3"/>
                </a:cxn>
                <a:cxn ang="0">
                  <a:pos x="T4" y="T5"/>
                </a:cxn>
                <a:cxn ang="0">
                  <a:pos x="T6" y="T7"/>
                </a:cxn>
                <a:cxn ang="0">
                  <a:pos x="T8" y="T9"/>
                </a:cxn>
                <a:cxn ang="0">
                  <a:pos x="T10" y="T11"/>
                </a:cxn>
              </a:cxnLst>
              <a:rect l="0" t="0" r="r" b="b"/>
              <a:pathLst>
                <a:path w="992" h="19">
                  <a:moveTo>
                    <a:pt x="0" y="19"/>
                  </a:moveTo>
                  <a:lnTo>
                    <a:pt x="200" y="19"/>
                  </a:lnTo>
                  <a:lnTo>
                    <a:pt x="324" y="9"/>
                  </a:lnTo>
                  <a:lnTo>
                    <a:pt x="724" y="9"/>
                  </a:lnTo>
                  <a:lnTo>
                    <a:pt x="868" y="0"/>
                  </a:lnTo>
                  <a:lnTo>
                    <a:pt x="992" y="0"/>
                  </a:lnTo>
                </a:path>
              </a:pathLst>
            </a:custGeom>
            <a:noFill/>
            <a:ln w="31750">
              <a:solidFill>
                <a:srgbClr val="00206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19"/>
            <p:cNvSpPr>
              <a:spLocks/>
            </p:cNvSpPr>
            <p:nvPr/>
          </p:nvSpPr>
          <p:spPr bwMode="auto">
            <a:xfrm>
              <a:off x="7480" y="80"/>
              <a:ext cx="334" cy="516"/>
            </a:xfrm>
            <a:custGeom>
              <a:avLst/>
              <a:gdLst>
                <a:gd name="T0" fmla="*/ 0 w 334"/>
                <a:gd name="T1" fmla="*/ 0 h 516"/>
                <a:gd name="T2" fmla="*/ 85 w 334"/>
                <a:gd name="T3" fmla="*/ 133 h 516"/>
                <a:gd name="T4" fmla="*/ 171 w 334"/>
                <a:gd name="T5" fmla="*/ 277 h 516"/>
                <a:gd name="T6" fmla="*/ 248 w 334"/>
                <a:gd name="T7" fmla="*/ 400 h 516"/>
                <a:gd name="T8" fmla="*/ 295 w 334"/>
                <a:gd name="T9" fmla="*/ 468 h 516"/>
                <a:gd name="T10" fmla="*/ 333 w 334"/>
                <a:gd name="T11" fmla="*/ 516 h 516"/>
              </a:gdLst>
              <a:ahLst/>
              <a:cxnLst>
                <a:cxn ang="0">
                  <a:pos x="T0" y="T1"/>
                </a:cxn>
                <a:cxn ang="0">
                  <a:pos x="T2" y="T3"/>
                </a:cxn>
                <a:cxn ang="0">
                  <a:pos x="T4" y="T5"/>
                </a:cxn>
                <a:cxn ang="0">
                  <a:pos x="T6" y="T7"/>
                </a:cxn>
                <a:cxn ang="0">
                  <a:pos x="T8" y="T9"/>
                </a:cxn>
                <a:cxn ang="0">
                  <a:pos x="T10" y="T11"/>
                </a:cxn>
              </a:cxnLst>
              <a:rect l="0" t="0" r="r" b="b"/>
              <a:pathLst>
                <a:path w="334" h="516">
                  <a:moveTo>
                    <a:pt x="0" y="0"/>
                  </a:moveTo>
                  <a:lnTo>
                    <a:pt x="85" y="133"/>
                  </a:lnTo>
                  <a:lnTo>
                    <a:pt x="171" y="277"/>
                  </a:lnTo>
                  <a:lnTo>
                    <a:pt x="248" y="400"/>
                  </a:lnTo>
                  <a:lnTo>
                    <a:pt x="295" y="468"/>
                  </a:lnTo>
                  <a:lnTo>
                    <a:pt x="333" y="516"/>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pSp>
      <p:grpSp>
        <p:nvGrpSpPr>
          <p:cNvPr id="2062" name="Group 37"/>
          <p:cNvGrpSpPr>
            <a:grpSpLocks/>
          </p:cNvGrpSpPr>
          <p:nvPr/>
        </p:nvGrpSpPr>
        <p:grpSpPr bwMode="auto">
          <a:xfrm>
            <a:off x="3911696" y="4967874"/>
            <a:ext cx="1068388" cy="1042988"/>
            <a:chOff x="7294" y="78"/>
            <a:chExt cx="1684" cy="1643"/>
          </a:xfrm>
        </p:grpSpPr>
        <p:sp>
          <p:nvSpPr>
            <p:cNvPr id="2063" name="Freeform 38"/>
            <p:cNvSpPr>
              <a:spLocks/>
            </p:cNvSpPr>
            <p:nvPr/>
          </p:nvSpPr>
          <p:spPr bwMode="auto">
            <a:xfrm>
              <a:off x="7334" y="78"/>
              <a:ext cx="0" cy="1642"/>
            </a:xfrm>
            <a:custGeom>
              <a:avLst/>
              <a:gdLst>
                <a:gd name="T0" fmla="*/ 0 h 1642"/>
                <a:gd name="T1" fmla="*/ 1641 h 1642"/>
              </a:gdLst>
              <a:ahLst/>
              <a:cxnLst>
                <a:cxn ang="0">
                  <a:pos x="0" y="T0"/>
                </a:cxn>
                <a:cxn ang="0">
                  <a:pos x="0" y="T1"/>
                </a:cxn>
              </a:cxnLst>
              <a:rect l="0" t="0" r="r" b="b"/>
              <a:pathLst>
                <a:path h="1642">
                  <a:moveTo>
                    <a:pt x="0" y="0"/>
                  </a:moveTo>
                  <a:lnTo>
                    <a:pt x="0" y="1641"/>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4" name="Freeform 39"/>
            <p:cNvSpPr>
              <a:spLocks/>
            </p:cNvSpPr>
            <p:nvPr/>
          </p:nvSpPr>
          <p:spPr bwMode="auto">
            <a:xfrm>
              <a:off x="7294" y="1680"/>
              <a:ext cx="1670" cy="0"/>
            </a:xfrm>
            <a:custGeom>
              <a:avLst/>
              <a:gdLst>
                <a:gd name="T0" fmla="*/ 0 w 1670"/>
                <a:gd name="T1" fmla="*/ 1669 w 1670"/>
              </a:gdLst>
              <a:ahLst/>
              <a:cxnLst>
                <a:cxn ang="0">
                  <a:pos x="T0" y="0"/>
                </a:cxn>
                <a:cxn ang="0">
                  <a:pos x="T1" y="0"/>
                </a:cxn>
              </a:cxnLst>
              <a:rect l="0" t="0" r="r" b="b"/>
              <a:pathLst>
                <a:path w="1670">
                  <a:moveTo>
                    <a:pt x="0" y="0"/>
                  </a:moveTo>
                  <a:lnTo>
                    <a:pt x="1669"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5" name="Freeform 40"/>
            <p:cNvSpPr>
              <a:spLocks/>
            </p:cNvSpPr>
            <p:nvPr/>
          </p:nvSpPr>
          <p:spPr bwMode="auto">
            <a:xfrm>
              <a:off x="7294" y="1359"/>
              <a:ext cx="40" cy="0"/>
            </a:xfrm>
            <a:custGeom>
              <a:avLst/>
              <a:gdLst>
                <a:gd name="T0" fmla="*/ 0 w 40"/>
                <a:gd name="T1" fmla="*/ 39 w 40"/>
              </a:gdLst>
              <a:ahLst/>
              <a:cxnLst>
                <a:cxn ang="0">
                  <a:pos x="T0" y="0"/>
                </a:cxn>
                <a:cxn ang="0">
                  <a:pos x="T1" y="0"/>
                </a:cxn>
              </a:cxnLst>
              <a:rect l="0" t="0" r="r" b="b"/>
              <a:pathLst>
                <a:path w="40">
                  <a:moveTo>
                    <a:pt x="0" y="0"/>
                  </a:moveTo>
                  <a:lnTo>
                    <a:pt x="39"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6" name="Freeform 41"/>
            <p:cNvSpPr>
              <a:spLocks/>
            </p:cNvSpPr>
            <p:nvPr/>
          </p:nvSpPr>
          <p:spPr bwMode="auto">
            <a:xfrm>
              <a:off x="7294" y="1036"/>
              <a:ext cx="40" cy="0"/>
            </a:xfrm>
            <a:custGeom>
              <a:avLst/>
              <a:gdLst>
                <a:gd name="T0" fmla="*/ 0 w 40"/>
                <a:gd name="T1" fmla="*/ 39 w 40"/>
              </a:gdLst>
              <a:ahLst/>
              <a:cxnLst>
                <a:cxn ang="0">
                  <a:pos x="T0" y="0"/>
                </a:cxn>
                <a:cxn ang="0">
                  <a:pos x="T1" y="0"/>
                </a:cxn>
              </a:cxnLst>
              <a:rect l="0" t="0" r="r" b="b"/>
              <a:pathLst>
                <a:path w="40">
                  <a:moveTo>
                    <a:pt x="0" y="0"/>
                  </a:moveTo>
                  <a:lnTo>
                    <a:pt x="39"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7" name="Freeform 42"/>
            <p:cNvSpPr>
              <a:spLocks/>
            </p:cNvSpPr>
            <p:nvPr/>
          </p:nvSpPr>
          <p:spPr bwMode="auto">
            <a:xfrm>
              <a:off x="7294" y="723"/>
              <a:ext cx="40" cy="0"/>
            </a:xfrm>
            <a:custGeom>
              <a:avLst/>
              <a:gdLst>
                <a:gd name="T0" fmla="*/ 0 w 40"/>
                <a:gd name="T1" fmla="*/ 39 w 40"/>
              </a:gdLst>
              <a:ahLst/>
              <a:cxnLst>
                <a:cxn ang="0">
                  <a:pos x="T0" y="0"/>
                </a:cxn>
                <a:cxn ang="0">
                  <a:pos x="T1" y="0"/>
                </a:cxn>
              </a:cxnLst>
              <a:rect l="0" t="0" r="r" b="b"/>
              <a:pathLst>
                <a:path w="40">
                  <a:moveTo>
                    <a:pt x="0" y="0"/>
                  </a:moveTo>
                  <a:lnTo>
                    <a:pt x="39"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8" name="Freeform 43"/>
            <p:cNvSpPr>
              <a:spLocks/>
            </p:cNvSpPr>
            <p:nvPr/>
          </p:nvSpPr>
          <p:spPr bwMode="auto">
            <a:xfrm>
              <a:off x="7294" y="401"/>
              <a:ext cx="40" cy="0"/>
            </a:xfrm>
            <a:custGeom>
              <a:avLst/>
              <a:gdLst>
                <a:gd name="T0" fmla="*/ 0 w 40"/>
                <a:gd name="T1" fmla="*/ 39 w 40"/>
              </a:gdLst>
              <a:ahLst/>
              <a:cxnLst>
                <a:cxn ang="0">
                  <a:pos x="T0" y="0"/>
                </a:cxn>
                <a:cxn ang="0">
                  <a:pos x="T1" y="0"/>
                </a:cxn>
              </a:cxnLst>
              <a:rect l="0" t="0" r="r" b="b"/>
              <a:pathLst>
                <a:path w="40">
                  <a:moveTo>
                    <a:pt x="0" y="0"/>
                  </a:moveTo>
                  <a:lnTo>
                    <a:pt x="39"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69" name="Freeform 44"/>
            <p:cNvSpPr>
              <a:spLocks/>
            </p:cNvSpPr>
            <p:nvPr/>
          </p:nvSpPr>
          <p:spPr bwMode="auto">
            <a:xfrm>
              <a:off x="7294" y="78"/>
              <a:ext cx="40" cy="0"/>
            </a:xfrm>
            <a:custGeom>
              <a:avLst/>
              <a:gdLst>
                <a:gd name="T0" fmla="*/ 0 w 40"/>
                <a:gd name="T1" fmla="*/ 39 w 40"/>
              </a:gdLst>
              <a:ahLst/>
              <a:cxnLst>
                <a:cxn ang="0">
                  <a:pos x="T0" y="0"/>
                </a:cxn>
                <a:cxn ang="0">
                  <a:pos x="T1" y="0"/>
                </a:cxn>
              </a:cxnLst>
              <a:rect l="0" t="0" r="r" b="b"/>
              <a:pathLst>
                <a:path w="40">
                  <a:moveTo>
                    <a:pt x="0" y="0"/>
                  </a:moveTo>
                  <a:lnTo>
                    <a:pt x="39"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0" name="Freeform 45"/>
            <p:cNvSpPr>
              <a:spLocks/>
            </p:cNvSpPr>
            <p:nvPr/>
          </p:nvSpPr>
          <p:spPr bwMode="auto">
            <a:xfrm>
              <a:off x="7743" y="1680"/>
              <a:ext cx="0" cy="40"/>
            </a:xfrm>
            <a:custGeom>
              <a:avLst/>
              <a:gdLst>
                <a:gd name="T0" fmla="*/ 39 h 40"/>
                <a:gd name="T1" fmla="*/ 0 h 40"/>
              </a:gdLst>
              <a:ahLst/>
              <a:cxnLst>
                <a:cxn ang="0">
                  <a:pos x="0" y="T0"/>
                </a:cxn>
                <a:cxn ang="0">
                  <a:pos x="0" y="T1"/>
                </a:cxn>
              </a:cxnLst>
              <a:rect l="0" t="0" r="r" b="b"/>
              <a:pathLst>
                <a:path h="40">
                  <a:moveTo>
                    <a:pt x="0" y="39"/>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1" name="Freeform 46"/>
            <p:cNvSpPr>
              <a:spLocks/>
            </p:cNvSpPr>
            <p:nvPr/>
          </p:nvSpPr>
          <p:spPr bwMode="auto">
            <a:xfrm>
              <a:off x="8153" y="1680"/>
              <a:ext cx="0" cy="40"/>
            </a:xfrm>
            <a:custGeom>
              <a:avLst/>
              <a:gdLst>
                <a:gd name="T0" fmla="*/ 39 h 40"/>
                <a:gd name="T1" fmla="*/ 0 h 40"/>
              </a:gdLst>
              <a:ahLst/>
              <a:cxnLst>
                <a:cxn ang="0">
                  <a:pos x="0" y="T0"/>
                </a:cxn>
                <a:cxn ang="0">
                  <a:pos x="0" y="T1"/>
                </a:cxn>
              </a:cxnLst>
              <a:rect l="0" t="0" r="r" b="b"/>
              <a:pathLst>
                <a:path h="40">
                  <a:moveTo>
                    <a:pt x="0" y="39"/>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2" name="Freeform 47"/>
            <p:cNvSpPr>
              <a:spLocks/>
            </p:cNvSpPr>
            <p:nvPr/>
          </p:nvSpPr>
          <p:spPr bwMode="auto">
            <a:xfrm>
              <a:off x="8554" y="1680"/>
              <a:ext cx="0" cy="40"/>
            </a:xfrm>
            <a:custGeom>
              <a:avLst/>
              <a:gdLst>
                <a:gd name="T0" fmla="*/ 39 h 40"/>
                <a:gd name="T1" fmla="*/ 0 h 40"/>
              </a:gdLst>
              <a:ahLst/>
              <a:cxnLst>
                <a:cxn ang="0">
                  <a:pos x="0" y="T0"/>
                </a:cxn>
                <a:cxn ang="0">
                  <a:pos x="0" y="T1"/>
                </a:cxn>
              </a:cxnLst>
              <a:rect l="0" t="0" r="r" b="b"/>
              <a:pathLst>
                <a:path h="40">
                  <a:moveTo>
                    <a:pt x="0" y="39"/>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3" name="Freeform 48"/>
            <p:cNvSpPr>
              <a:spLocks/>
            </p:cNvSpPr>
            <p:nvPr/>
          </p:nvSpPr>
          <p:spPr bwMode="auto">
            <a:xfrm>
              <a:off x="8963" y="1680"/>
              <a:ext cx="0" cy="40"/>
            </a:xfrm>
            <a:custGeom>
              <a:avLst/>
              <a:gdLst>
                <a:gd name="T0" fmla="*/ 39 h 40"/>
                <a:gd name="T1" fmla="*/ 0 h 40"/>
              </a:gdLst>
              <a:ahLst/>
              <a:cxnLst>
                <a:cxn ang="0">
                  <a:pos x="0" y="T0"/>
                </a:cxn>
                <a:cxn ang="0">
                  <a:pos x="0" y="T1"/>
                </a:cxn>
              </a:cxnLst>
              <a:rect l="0" t="0" r="r" b="b"/>
              <a:pathLst>
                <a:path h="40">
                  <a:moveTo>
                    <a:pt x="0" y="39"/>
                  </a:moveTo>
                  <a:lnTo>
                    <a:pt x="0" y="0"/>
                  </a:lnTo>
                </a:path>
              </a:pathLst>
            </a:custGeom>
            <a:noFill/>
            <a:ln w="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4" name="Freeform 49"/>
            <p:cNvSpPr>
              <a:spLocks/>
            </p:cNvSpPr>
            <p:nvPr/>
          </p:nvSpPr>
          <p:spPr bwMode="auto">
            <a:xfrm>
              <a:off x="7334" y="654"/>
              <a:ext cx="19" cy="99"/>
            </a:xfrm>
            <a:custGeom>
              <a:avLst/>
              <a:gdLst>
                <a:gd name="T0" fmla="*/ 0 w 19"/>
                <a:gd name="T1" fmla="*/ 98 h 99"/>
                <a:gd name="T2" fmla="*/ 19 w 19"/>
                <a:gd name="T3" fmla="*/ 0 h 99"/>
              </a:gdLst>
              <a:ahLst/>
              <a:cxnLst>
                <a:cxn ang="0">
                  <a:pos x="T0" y="T1"/>
                </a:cxn>
                <a:cxn ang="0">
                  <a:pos x="T2" y="T3"/>
                </a:cxn>
              </a:cxnLst>
              <a:rect l="0" t="0" r="r" b="b"/>
              <a:pathLst>
                <a:path w="19" h="99">
                  <a:moveTo>
                    <a:pt x="0" y="98"/>
                  </a:moveTo>
                  <a:lnTo>
                    <a:pt x="19" y="0"/>
                  </a:lnTo>
                </a:path>
              </a:pathLst>
            </a:custGeom>
            <a:noFill/>
            <a:ln w="18605">
              <a:solidFill>
                <a:srgbClr val="323399"/>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5" name="Freeform 50"/>
            <p:cNvSpPr>
              <a:spLocks/>
            </p:cNvSpPr>
            <p:nvPr/>
          </p:nvSpPr>
          <p:spPr bwMode="auto">
            <a:xfrm>
              <a:off x="7353" y="489"/>
              <a:ext cx="1201" cy="165"/>
            </a:xfrm>
            <a:custGeom>
              <a:avLst/>
              <a:gdLst>
                <a:gd name="T0" fmla="*/ 0 w 1201"/>
                <a:gd name="T1" fmla="*/ 165 h 165"/>
                <a:gd name="T2" fmla="*/ 28 w 1201"/>
                <a:gd name="T3" fmla="*/ 107 h 165"/>
                <a:gd name="T4" fmla="*/ 38 w 1201"/>
                <a:gd name="T5" fmla="*/ 77 h 165"/>
                <a:gd name="T6" fmla="*/ 58 w 1201"/>
                <a:gd name="T7" fmla="*/ 58 h 165"/>
                <a:gd name="T8" fmla="*/ 87 w 1201"/>
                <a:gd name="T9" fmla="*/ 28 h 165"/>
                <a:gd name="T10" fmla="*/ 117 w 1201"/>
                <a:gd name="T11" fmla="*/ 19 h 165"/>
                <a:gd name="T12" fmla="*/ 146 w 1201"/>
                <a:gd name="T13" fmla="*/ 9 h 165"/>
                <a:gd name="T14" fmla="*/ 195 w 1201"/>
                <a:gd name="T15" fmla="*/ 0 h 165"/>
                <a:gd name="T16" fmla="*/ 312 w 1201"/>
                <a:gd name="T17" fmla="*/ 0 h 165"/>
                <a:gd name="T18" fmla="*/ 390 w 1201"/>
                <a:gd name="T19" fmla="*/ 9 h 165"/>
                <a:gd name="T20" fmla="*/ 478 w 1201"/>
                <a:gd name="T21" fmla="*/ 28 h 165"/>
                <a:gd name="T22" fmla="*/ 585 w 1201"/>
                <a:gd name="T23" fmla="*/ 49 h 165"/>
                <a:gd name="T24" fmla="*/ 693 w 1201"/>
                <a:gd name="T25" fmla="*/ 77 h 165"/>
                <a:gd name="T26" fmla="*/ 800 w 1201"/>
                <a:gd name="T27" fmla="*/ 97 h 165"/>
                <a:gd name="T28" fmla="*/ 996 w 1201"/>
                <a:gd name="T29" fmla="*/ 127 h 165"/>
                <a:gd name="T30" fmla="*/ 1201 w 1201"/>
                <a:gd name="T31" fmla="*/ 14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65">
                  <a:moveTo>
                    <a:pt x="0" y="165"/>
                  </a:moveTo>
                  <a:lnTo>
                    <a:pt x="28" y="107"/>
                  </a:lnTo>
                  <a:lnTo>
                    <a:pt x="38" y="77"/>
                  </a:lnTo>
                  <a:lnTo>
                    <a:pt x="58" y="58"/>
                  </a:lnTo>
                  <a:lnTo>
                    <a:pt x="87" y="28"/>
                  </a:lnTo>
                  <a:lnTo>
                    <a:pt x="117" y="19"/>
                  </a:lnTo>
                  <a:lnTo>
                    <a:pt x="146" y="9"/>
                  </a:lnTo>
                  <a:lnTo>
                    <a:pt x="195" y="0"/>
                  </a:lnTo>
                  <a:lnTo>
                    <a:pt x="312" y="0"/>
                  </a:lnTo>
                  <a:lnTo>
                    <a:pt x="390" y="9"/>
                  </a:lnTo>
                  <a:lnTo>
                    <a:pt x="478" y="28"/>
                  </a:lnTo>
                  <a:lnTo>
                    <a:pt x="585" y="49"/>
                  </a:lnTo>
                  <a:lnTo>
                    <a:pt x="693" y="77"/>
                  </a:lnTo>
                  <a:lnTo>
                    <a:pt x="800" y="97"/>
                  </a:lnTo>
                  <a:lnTo>
                    <a:pt x="996" y="127"/>
                  </a:lnTo>
                  <a:lnTo>
                    <a:pt x="1201" y="146"/>
                  </a:lnTo>
                </a:path>
              </a:pathLst>
            </a:custGeom>
            <a:noFill/>
            <a:ln w="31750">
              <a:solidFill>
                <a:srgbClr val="00206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6" name="Freeform 51"/>
            <p:cNvSpPr>
              <a:spLocks/>
            </p:cNvSpPr>
            <p:nvPr/>
          </p:nvSpPr>
          <p:spPr bwMode="auto">
            <a:xfrm>
              <a:off x="8554" y="635"/>
              <a:ext cx="410" cy="49"/>
            </a:xfrm>
            <a:custGeom>
              <a:avLst/>
              <a:gdLst>
                <a:gd name="T0" fmla="*/ 0 w 410"/>
                <a:gd name="T1" fmla="*/ 0 h 49"/>
                <a:gd name="T2" fmla="*/ 409 w 410"/>
                <a:gd name="T3" fmla="*/ 49 h 49"/>
              </a:gdLst>
              <a:ahLst/>
              <a:cxnLst>
                <a:cxn ang="0">
                  <a:pos x="T0" y="T1"/>
                </a:cxn>
                <a:cxn ang="0">
                  <a:pos x="T2" y="T3"/>
                </a:cxn>
              </a:cxnLst>
              <a:rect l="0" t="0" r="r" b="b"/>
              <a:pathLst>
                <a:path w="410" h="49">
                  <a:moveTo>
                    <a:pt x="0" y="0"/>
                  </a:moveTo>
                  <a:lnTo>
                    <a:pt x="409" y="49"/>
                  </a:lnTo>
                </a:path>
              </a:pathLst>
            </a:custGeom>
            <a:noFill/>
            <a:ln w="31750">
              <a:solidFill>
                <a:srgbClr val="00206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7" name="Freeform 52"/>
            <p:cNvSpPr>
              <a:spLocks/>
            </p:cNvSpPr>
            <p:nvPr/>
          </p:nvSpPr>
          <p:spPr bwMode="auto">
            <a:xfrm>
              <a:off x="7334" y="401"/>
              <a:ext cx="19" cy="97"/>
            </a:xfrm>
            <a:custGeom>
              <a:avLst/>
              <a:gdLst>
                <a:gd name="T0" fmla="*/ 0 w 19"/>
                <a:gd name="T1" fmla="*/ 0 h 97"/>
                <a:gd name="T2" fmla="*/ 9 w 19"/>
                <a:gd name="T3" fmla="*/ 48 h 97"/>
                <a:gd name="T4" fmla="*/ 19 w 19"/>
                <a:gd name="T5" fmla="*/ 97 h 97"/>
              </a:gdLst>
              <a:ahLst/>
              <a:cxnLst>
                <a:cxn ang="0">
                  <a:pos x="T0" y="T1"/>
                </a:cxn>
                <a:cxn ang="0">
                  <a:pos x="T2" y="T3"/>
                </a:cxn>
                <a:cxn ang="0">
                  <a:pos x="T4" y="T5"/>
                </a:cxn>
              </a:cxnLst>
              <a:rect l="0" t="0" r="r" b="b"/>
              <a:pathLst>
                <a:path w="19" h="97">
                  <a:moveTo>
                    <a:pt x="0" y="0"/>
                  </a:moveTo>
                  <a:lnTo>
                    <a:pt x="9" y="48"/>
                  </a:lnTo>
                  <a:lnTo>
                    <a:pt x="19" y="97"/>
                  </a:lnTo>
                </a:path>
              </a:pathLst>
            </a:custGeom>
            <a:noFill/>
            <a:ln w="1860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78" name="Freeform 53"/>
            <p:cNvSpPr>
              <a:spLocks/>
            </p:cNvSpPr>
            <p:nvPr/>
          </p:nvSpPr>
          <p:spPr bwMode="auto">
            <a:xfrm>
              <a:off x="7353" y="498"/>
              <a:ext cx="1201" cy="734"/>
            </a:xfrm>
            <a:custGeom>
              <a:avLst/>
              <a:gdLst>
                <a:gd name="T0" fmla="*/ 0 w 1201"/>
                <a:gd name="T1" fmla="*/ 0 h 734"/>
                <a:gd name="T2" fmla="*/ 9 w 1201"/>
                <a:gd name="T3" fmla="*/ 30 h 734"/>
                <a:gd name="T4" fmla="*/ 28 w 1201"/>
                <a:gd name="T5" fmla="*/ 68 h 734"/>
                <a:gd name="T6" fmla="*/ 58 w 1201"/>
                <a:gd name="T7" fmla="*/ 146 h 734"/>
                <a:gd name="T8" fmla="*/ 87 w 1201"/>
                <a:gd name="T9" fmla="*/ 205 h 734"/>
                <a:gd name="T10" fmla="*/ 146 w 1201"/>
                <a:gd name="T11" fmla="*/ 264 h 734"/>
                <a:gd name="T12" fmla="*/ 195 w 1201"/>
                <a:gd name="T13" fmla="*/ 303 h 734"/>
                <a:gd name="T14" fmla="*/ 243 w 1201"/>
                <a:gd name="T15" fmla="*/ 351 h 734"/>
                <a:gd name="T16" fmla="*/ 312 w 1201"/>
                <a:gd name="T17" fmla="*/ 400 h 734"/>
                <a:gd name="T18" fmla="*/ 390 w 1201"/>
                <a:gd name="T19" fmla="*/ 450 h 734"/>
                <a:gd name="T20" fmla="*/ 478 w 1201"/>
                <a:gd name="T21" fmla="*/ 488 h 734"/>
                <a:gd name="T22" fmla="*/ 585 w 1201"/>
                <a:gd name="T23" fmla="*/ 528 h 734"/>
                <a:gd name="T24" fmla="*/ 693 w 1201"/>
                <a:gd name="T25" fmla="*/ 566 h 734"/>
                <a:gd name="T26" fmla="*/ 800 w 1201"/>
                <a:gd name="T27" fmla="*/ 606 h 734"/>
                <a:gd name="T28" fmla="*/ 996 w 1201"/>
                <a:gd name="T29" fmla="*/ 674 h 734"/>
                <a:gd name="T30" fmla="*/ 1201 w 1201"/>
                <a:gd name="T31" fmla="*/ 733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734">
                  <a:moveTo>
                    <a:pt x="0" y="0"/>
                  </a:moveTo>
                  <a:lnTo>
                    <a:pt x="9" y="30"/>
                  </a:lnTo>
                  <a:lnTo>
                    <a:pt x="28" y="68"/>
                  </a:lnTo>
                  <a:lnTo>
                    <a:pt x="58" y="146"/>
                  </a:lnTo>
                  <a:lnTo>
                    <a:pt x="87" y="205"/>
                  </a:lnTo>
                  <a:lnTo>
                    <a:pt x="146" y="264"/>
                  </a:lnTo>
                  <a:lnTo>
                    <a:pt x="195" y="303"/>
                  </a:lnTo>
                  <a:lnTo>
                    <a:pt x="243" y="351"/>
                  </a:lnTo>
                  <a:lnTo>
                    <a:pt x="312" y="400"/>
                  </a:lnTo>
                  <a:lnTo>
                    <a:pt x="390" y="450"/>
                  </a:lnTo>
                  <a:lnTo>
                    <a:pt x="478" y="488"/>
                  </a:lnTo>
                  <a:lnTo>
                    <a:pt x="585" y="528"/>
                  </a:lnTo>
                  <a:lnTo>
                    <a:pt x="693" y="566"/>
                  </a:lnTo>
                  <a:lnTo>
                    <a:pt x="800" y="606"/>
                  </a:lnTo>
                  <a:lnTo>
                    <a:pt x="996" y="674"/>
                  </a:lnTo>
                  <a:lnTo>
                    <a:pt x="1201" y="733"/>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grpSp>
      <p:sp>
        <p:nvSpPr>
          <p:cNvPr id="2079" name="Freeform 54"/>
          <p:cNvSpPr>
            <a:spLocks/>
          </p:cNvSpPr>
          <p:nvPr/>
        </p:nvSpPr>
        <p:spPr bwMode="auto">
          <a:xfrm>
            <a:off x="4025240" y="3725749"/>
            <a:ext cx="828675" cy="49212"/>
          </a:xfrm>
          <a:custGeom>
            <a:avLst/>
            <a:gdLst>
              <a:gd name="T0" fmla="*/ 0 w 1304"/>
              <a:gd name="T1" fmla="*/ 76 h 76"/>
              <a:gd name="T2" fmla="*/ 86 w 1304"/>
              <a:gd name="T3" fmla="*/ 67 h 76"/>
              <a:gd name="T4" fmla="*/ 182 w 1304"/>
              <a:gd name="T5" fmla="*/ 67 h 76"/>
              <a:gd name="T6" fmla="*/ 240 w 1304"/>
              <a:gd name="T7" fmla="*/ 67 h 76"/>
              <a:gd name="T8" fmla="*/ 307 w 1304"/>
              <a:gd name="T9" fmla="*/ 57 h 76"/>
              <a:gd name="T10" fmla="*/ 432 w 1304"/>
              <a:gd name="T11" fmla="*/ 57 h 76"/>
              <a:gd name="T12" fmla="*/ 672 w 1304"/>
              <a:gd name="T13" fmla="*/ 47 h 76"/>
              <a:gd name="T14" fmla="*/ 910 w 1304"/>
              <a:gd name="T15" fmla="*/ 47 h 76"/>
              <a:gd name="T16" fmla="*/ 978 w 1304"/>
              <a:gd name="T17" fmla="*/ 47 h 76"/>
              <a:gd name="T18" fmla="*/ 1035 w 1304"/>
              <a:gd name="T19" fmla="*/ 38 h 76"/>
              <a:gd name="T20" fmla="*/ 1102 w 1304"/>
              <a:gd name="T21" fmla="*/ 28 h 76"/>
              <a:gd name="T22" fmla="*/ 1160 w 1304"/>
              <a:gd name="T23" fmla="*/ 28 h 76"/>
              <a:gd name="T24" fmla="*/ 1208 w 1304"/>
              <a:gd name="T25" fmla="*/ 19 h 76"/>
              <a:gd name="T26" fmla="*/ 1246 w 1304"/>
              <a:gd name="T27" fmla="*/ 19 h 76"/>
              <a:gd name="T28" fmla="*/ 1266 w 1304"/>
              <a:gd name="T29" fmla="*/ 9 h 76"/>
              <a:gd name="T30" fmla="*/ 1275 w 1304"/>
              <a:gd name="T31" fmla="*/ 9 h 76"/>
              <a:gd name="T32" fmla="*/ 1304 w 1304"/>
              <a:gd name="T33"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4" h="76">
                <a:moveTo>
                  <a:pt x="0" y="76"/>
                </a:moveTo>
                <a:lnTo>
                  <a:pt x="86" y="67"/>
                </a:lnTo>
                <a:lnTo>
                  <a:pt x="182" y="67"/>
                </a:lnTo>
                <a:lnTo>
                  <a:pt x="240" y="67"/>
                </a:lnTo>
                <a:lnTo>
                  <a:pt x="307" y="57"/>
                </a:lnTo>
                <a:lnTo>
                  <a:pt x="432" y="57"/>
                </a:lnTo>
                <a:lnTo>
                  <a:pt x="672" y="47"/>
                </a:lnTo>
                <a:lnTo>
                  <a:pt x="910" y="47"/>
                </a:lnTo>
                <a:lnTo>
                  <a:pt x="978" y="47"/>
                </a:lnTo>
                <a:lnTo>
                  <a:pt x="1035" y="38"/>
                </a:lnTo>
                <a:lnTo>
                  <a:pt x="1102" y="28"/>
                </a:lnTo>
                <a:lnTo>
                  <a:pt x="1160" y="28"/>
                </a:lnTo>
                <a:lnTo>
                  <a:pt x="1208" y="19"/>
                </a:lnTo>
                <a:lnTo>
                  <a:pt x="1246" y="19"/>
                </a:lnTo>
                <a:lnTo>
                  <a:pt x="1266" y="9"/>
                </a:lnTo>
                <a:lnTo>
                  <a:pt x="1275" y="9"/>
                </a:lnTo>
                <a:lnTo>
                  <a:pt x="1304" y="0"/>
                </a:lnTo>
              </a:path>
            </a:pathLst>
          </a:custGeom>
          <a:noFill/>
          <a:ln w="31750">
            <a:solidFill>
              <a:srgbClr val="00206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sp>
        <p:nvSpPr>
          <p:cNvPr id="2080" name="Freeform 55"/>
          <p:cNvSpPr>
            <a:spLocks/>
          </p:cNvSpPr>
          <p:nvPr/>
        </p:nvSpPr>
        <p:spPr bwMode="auto">
          <a:xfrm>
            <a:off x="4008578" y="3831426"/>
            <a:ext cx="828675" cy="631825"/>
          </a:xfrm>
          <a:custGeom>
            <a:avLst/>
            <a:gdLst>
              <a:gd name="T0" fmla="*/ 0 w 1304"/>
              <a:gd name="T1" fmla="*/ 592 h 995"/>
              <a:gd name="T2" fmla="*/ 86 w 1304"/>
              <a:gd name="T3" fmla="*/ 496 h 995"/>
              <a:gd name="T4" fmla="*/ 134 w 1304"/>
              <a:gd name="T5" fmla="*/ 450 h 995"/>
              <a:gd name="T6" fmla="*/ 182 w 1304"/>
              <a:gd name="T7" fmla="*/ 402 h 995"/>
              <a:gd name="T8" fmla="*/ 240 w 1304"/>
              <a:gd name="T9" fmla="*/ 354 h 995"/>
              <a:gd name="T10" fmla="*/ 307 w 1304"/>
              <a:gd name="T11" fmla="*/ 296 h 995"/>
              <a:gd name="T12" fmla="*/ 364 w 1304"/>
              <a:gd name="T13" fmla="*/ 248 h 995"/>
              <a:gd name="T14" fmla="*/ 432 w 1304"/>
              <a:gd name="T15" fmla="*/ 200 h 995"/>
              <a:gd name="T16" fmla="*/ 556 w 1304"/>
              <a:gd name="T17" fmla="*/ 133 h 995"/>
              <a:gd name="T18" fmla="*/ 672 w 1304"/>
              <a:gd name="T19" fmla="*/ 75 h 995"/>
              <a:gd name="T20" fmla="*/ 738 w 1304"/>
              <a:gd name="T21" fmla="*/ 48 h 995"/>
              <a:gd name="T22" fmla="*/ 795 w 1304"/>
              <a:gd name="T23" fmla="*/ 28 h 995"/>
              <a:gd name="T24" fmla="*/ 862 w 1304"/>
              <a:gd name="T25" fmla="*/ 9 h 995"/>
              <a:gd name="T26" fmla="*/ 910 w 1304"/>
              <a:gd name="T27" fmla="*/ 0 h 995"/>
              <a:gd name="T28" fmla="*/ 978 w 1304"/>
              <a:gd name="T29" fmla="*/ 0 h 995"/>
              <a:gd name="T30" fmla="*/ 1035 w 1304"/>
              <a:gd name="T31" fmla="*/ 38 h 995"/>
              <a:gd name="T32" fmla="*/ 1064 w 1304"/>
              <a:gd name="T33" fmla="*/ 66 h 995"/>
              <a:gd name="T34" fmla="*/ 1102 w 1304"/>
              <a:gd name="T35" fmla="*/ 104 h 995"/>
              <a:gd name="T36" fmla="*/ 1160 w 1304"/>
              <a:gd name="T37" fmla="*/ 200 h 995"/>
              <a:gd name="T38" fmla="*/ 1208 w 1304"/>
              <a:gd name="T39" fmla="*/ 296 h 995"/>
              <a:gd name="T40" fmla="*/ 1246 w 1304"/>
              <a:gd name="T41" fmla="*/ 402 h 995"/>
              <a:gd name="T42" fmla="*/ 1256 w 1304"/>
              <a:gd name="T43" fmla="*/ 450 h 995"/>
              <a:gd name="T44" fmla="*/ 1266 w 1304"/>
              <a:gd name="T45" fmla="*/ 487 h 995"/>
              <a:gd name="T46" fmla="*/ 1266 w 1304"/>
              <a:gd name="T47" fmla="*/ 535 h 995"/>
              <a:gd name="T48" fmla="*/ 1275 w 1304"/>
              <a:gd name="T49" fmla="*/ 592 h 995"/>
              <a:gd name="T50" fmla="*/ 1285 w 1304"/>
              <a:gd name="T51" fmla="*/ 679 h 995"/>
              <a:gd name="T52" fmla="*/ 1285 w 1304"/>
              <a:gd name="T53" fmla="*/ 784 h 995"/>
              <a:gd name="T54" fmla="*/ 1294 w 1304"/>
              <a:gd name="T55" fmla="*/ 889 h 995"/>
              <a:gd name="T56" fmla="*/ 1304 w 1304"/>
              <a:gd name="T57" fmla="*/ 994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04" h="995">
                <a:moveTo>
                  <a:pt x="0" y="592"/>
                </a:moveTo>
                <a:lnTo>
                  <a:pt x="86" y="496"/>
                </a:lnTo>
                <a:lnTo>
                  <a:pt x="134" y="450"/>
                </a:lnTo>
                <a:lnTo>
                  <a:pt x="182" y="402"/>
                </a:lnTo>
                <a:lnTo>
                  <a:pt x="240" y="354"/>
                </a:lnTo>
                <a:lnTo>
                  <a:pt x="307" y="296"/>
                </a:lnTo>
                <a:lnTo>
                  <a:pt x="364" y="248"/>
                </a:lnTo>
                <a:lnTo>
                  <a:pt x="432" y="200"/>
                </a:lnTo>
                <a:lnTo>
                  <a:pt x="556" y="133"/>
                </a:lnTo>
                <a:lnTo>
                  <a:pt x="672" y="75"/>
                </a:lnTo>
                <a:lnTo>
                  <a:pt x="738" y="48"/>
                </a:lnTo>
                <a:lnTo>
                  <a:pt x="795" y="28"/>
                </a:lnTo>
                <a:lnTo>
                  <a:pt x="862" y="9"/>
                </a:lnTo>
                <a:lnTo>
                  <a:pt x="910" y="0"/>
                </a:lnTo>
                <a:lnTo>
                  <a:pt x="978" y="0"/>
                </a:lnTo>
                <a:lnTo>
                  <a:pt x="1035" y="38"/>
                </a:lnTo>
                <a:lnTo>
                  <a:pt x="1064" y="66"/>
                </a:lnTo>
                <a:lnTo>
                  <a:pt x="1102" y="104"/>
                </a:lnTo>
                <a:lnTo>
                  <a:pt x="1160" y="200"/>
                </a:lnTo>
                <a:lnTo>
                  <a:pt x="1208" y="296"/>
                </a:lnTo>
                <a:lnTo>
                  <a:pt x="1246" y="402"/>
                </a:lnTo>
                <a:lnTo>
                  <a:pt x="1256" y="450"/>
                </a:lnTo>
                <a:lnTo>
                  <a:pt x="1266" y="487"/>
                </a:lnTo>
                <a:lnTo>
                  <a:pt x="1266" y="535"/>
                </a:lnTo>
                <a:lnTo>
                  <a:pt x="1275" y="592"/>
                </a:lnTo>
                <a:lnTo>
                  <a:pt x="1285" y="679"/>
                </a:lnTo>
                <a:lnTo>
                  <a:pt x="1285" y="784"/>
                </a:lnTo>
                <a:lnTo>
                  <a:pt x="1294" y="889"/>
                </a:lnTo>
                <a:lnTo>
                  <a:pt x="1304" y="994"/>
                </a:lnTo>
              </a:path>
            </a:pathLst>
          </a:cu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dirty="0"/>
          </a:p>
        </p:txBody>
      </p:sp>
      <p:cxnSp>
        <p:nvCxnSpPr>
          <p:cNvPr id="2082" name="Straight Connector 2081"/>
          <p:cNvCxnSpPr/>
          <p:nvPr/>
        </p:nvCxnSpPr>
        <p:spPr>
          <a:xfrm>
            <a:off x="3954198" y="3547474"/>
            <a:ext cx="12055" cy="102284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85" name="Straight Connector 2084"/>
          <p:cNvCxnSpPr/>
          <p:nvPr/>
        </p:nvCxnSpPr>
        <p:spPr>
          <a:xfrm>
            <a:off x="3992249" y="4570320"/>
            <a:ext cx="1057691"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530747" y="3501008"/>
            <a:ext cx="474640" cy="646331"/>
          </a:xfrm>
          <a:prstGeom prst="rect">
            <a:avLst/>
          </a:prstGeom>
          <a:noFill/>
        </p:spPr>
        <p:txBody>
          <a:bodyPr wrap="square" rtlCol="0">
            <a:spAutoFit/>
          </a:bodyPr>
          <a:lstStyle/>
          <a:p>
            <a:pPr lvl="0"/>
            <a:r>
              <a:rPr lang="en-IN" b="1" dirty="0" smtClean="0">
                <a:solidFill>
                  <a:schemeClr val="tx1">
                    <a:lumMod val="95000"/>
                    <a:lumOff val="5000"/>
                  </a:schemeClr>
                </a:solidFill>
                <a:latin typeface="Times New Roman" pitchFamily="18" charset="0"/>
                <a:cs typeface="Times New Roman" pitchFamily="18" charset="0"/>
                <a:sym typeface="symbol"/>
              </a:rPr>
              <a:t></a:t>
            </a:r>
            <a:endParaRPr lang="en-IN" b="1" dirty="0">
              <a:solidFill>
                <a:schemeClr val="tx1">
                  <a:lumMod val="95000"/>
                  <a:lumOff val="5000"/>
                </a:schemeClr>
              </a:solidFill>
              <a:latin typeface="Times New Roman" pitchFamily="18" charset="0"/>
              <a:cs typeface="Times New Roman" pitchFamily="18" charset="0"/>
            </a:endParaRPr>
          </a:p>
          <a:p>
            <a:endParaRPr lang="en-IN" dirty="0">
              <a:solidFill>
                <a:schemeClr val="tx1">
                  <a:lumMod val="95000"/>
                  <a:lumOff val="5000"/>
                </a:schemeClr>
              </a:solidFill>
            </a:endParaRPr>
          </a:p>
        </p:txBody>
      </p:sp>
      <p:sp>
        <p:nvSpPr>
          <p:cNvPr id="28" name="TextBox 27"/>
          <p:cNvSpPr txBox="1"/>
          <p:nvPr/>
        </p:nvSpPr>
        <p:spPr>
          <a:xfrm>
            <a:off x="5011339" y="4385654"/>
            <a:ext cx="411892" cy="369332"/>
          </a:xfrm>
          <a:prstGeom prst="rect">
            <a:avLst/>
          </a:prstGeom>
          <a:noFill/>
        </p:spPr>
        <p:txBody>
          <a:bodyPr wrap="square" rtlCol="0">
            <a:spAutoFit/>
          </a:bodyPr>
          <a:lstStyle/>
          <a:p>
            <a:r>
              <a:rPr lang="en-US" b="1" dirty="0" smtClean="0">
                <a:solidFill>
                  <a:schemeClr val="tx1">
                    <a:lumMod val="95000"/>
                    <a:lumOff val="5000"/>
                  </a:schemeClr>
                </a:solidFill>
                <a:latin typeface="Times New Roman" pitchFamily="18" charset="0"/>
                <a:cs typeface="Times New Roman" pitchFamily="18" charset="0"/>
              </a:rPr>
              <a:t>P</a:t>
            </a:r>
            <a:endParaRPr lang="en-IN" b="1" dirty="0">
              <a:solidFill>
                <a:schemeClr val="tx1">
                  <a:lumMod val="95000"/>
                  <a:lumOff val="5000"/>
                </a:schemeClr>
              </a:solidFill>
              <a:latin typeface="Times New Roman" pitchFamily="18" charset="0"/>
              <a:cs typeface="Times New Roman" pitchFamily="18" charset="0"/>
            </a:endParaRPr>
          </a:p>
        </p:txBody>
      </p:sp>
      <p:sp>
        <p:nvSpPr>
          <p:cNvPr id="30" name="TextBox 29"/>
          <p:cNvSpPr txBox="1"/>
          <p:nvPr/>
        </p:nvSpPr>
        <p:spPr>
          <a:xfrm>
            <a:off x="4975076" y="5781062"/>
            <a:ext cx="484418" cy="369332"/>
          </a:xfrm>
          <a:prstGeom prst="rect">
            <a:avLst/>
          </a:prstGeom>
          <a:noFill/>
        </p:spPr>
        <p:txBody>
          <a:bodyPr wrap="square" rtlCol="0">
            <a:spAutoFit/>
          </a:bodyPr>
          <a:lstStyle/>
          <a:p>
            <a:r>
              <a:rPr lang="el-GR" b="1" dirty="0">
                <a:solidFill>
                  <a:schemeClr val="tx1">
                    <a:lumMod val="95000"/>
                    <a:lumOff val="5000"/>
                  </a:schemeClr>
                </a:solidFill>
                <a:latin typeface="Times New Roman" pitchFamily="18" charset="0"/>
                <a:cs typeface="Times New Roman" pitchFamily="18" charset="0"/>
              </a:rPr>
              <a:t>μ</a:t>
            </a:r>
            <a:endParaRPr lang="en-IN" b="1" dirty="0">
              <a:solidFill>
                <a:schemeClr val="tx1">
                  <a:lumMod val="95000"/>
                  <a:lumOff val="5000"/>
                </a:schemeClr>
              </a:solidFill>
              <a:latin typeface="Times New Roman" pitchFamily="18" charset="0"/>
              <a:cs typeface="Times New Roman" pitchFamily="18" charset="0"/>
            </a:endParaRPr>
          </a:p>
        </p:txBody>
      </p:sp>
      <p:sp>
        <p:nvSpPr>
          <p:cNvPr id="31" name="Rectangle 30"/>
          <p:cNvSpPr/>
          <p:nvPr/>
        </p:nvSpPr>
        <p:spPr>
          <a:xfrm>
            <a:off x="4853283" y="2823721"/>
            <a:ext cx="316112" cy="369332"/>
          </a:xfrm>
          <a:prstGeom prst="rect">
            <a:avLst/>
          </a:prstGeom>
        </p:spPr>
        <p:txBody>
          <a:bodyPr wrap="none">
            <a:spAutoFit/>
          </a:bodyPr>
          <a:lstStyle/>
          <a:p>
            <a:r>
              <a:rPr lang="el-GR" b="1" dirty="0">
                <a:solidFill>
                  <a:schemeClr val="tx1">
                    <a:lumMod val="95000"/>
                    <a:lumOff val="5000"/>
                  </a:schemeClr>
                </a:solidFill>
                <a:latin typeface="Times New Roman" pitchFamily="18" charset="0"/>
                <a:cs typeface="Times New Roman" pitchFamily="18" charset="0"/>
              </a:rPr>
              <a:t>μ</a:t>
            </a:r>
            <a:endParaRPr lang="en-IN" b="1" dirty="0">
              <a:solidFill>
                <a:schemeClr val="tx1">
                  <a:lumMod val="95000"/>
                  <a:lumOff val="5000"/>
                </a:schemeClr>
              </a:solidFill>
              <a:latin typeface="Times New Roman" pitchFamily="18" charset="0"/>
              <a:cs typeface="Times New Roman" pitchFamily="18" charset="0"/>
            </a:endParaRPr>
          </a:p>
        </p:txBody>
      </p:sp>
      <p:cxnSp>
        <p:nvCxnSpPr>
          <p:cNvPr id="2049" name="Straight Connector 2048"/>
          <p:cNvCxnSpPr/>
          <p:nvPr/>
        </p:nvCxnSpPr>
        <p:spPr>
          <a:xfrm>
            <a:off x="2987824" y="1565411"/>
            <a:ext cx="521840" cy="0"/>
          </a:xfrm>
          <a:prstGeom prst="line">
            <a:avLst/>
          </a:prstGeom>
          <a:ln w="254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053" name="Straight Connector 2052"/>
          <p:cNvCxnSpPr/>
          <p:nvPr/>
        </p:nvCxnSpPr>
        <p:spPr>
          <a:xfrm>
            <a:off x="8316416" y="1537153"/>
            <a:ext cx="517585" cy="0"/>
          </a:xfrm>
          <a:prstGeom prst="line">
            <a:avLst/>
          </a:prstGeom>
          <a:ln w="34925">
            <a:solidFill>
              <a:srgbClr val="002060"/>
            </a:solidFill>
          </a:ln>
        </p:spPr>
        <p:style>
          <a:lnRef idx="1">
            <a:schemeClr val="accent1"/>
          </a:lnRef>
          <a:fillRef idx="0">
            <a:schemeClr val="accent1"/>
          </a:fillRef>
          <a:effectRef idx="0">
            <a:schemeClr val="accent1"/>
          </a:effectRef>
          <a:fontRef idx="minor">
            <a:schemeClr val="tx1"/>
          </a:fontRef>
        </p:style>
      </p:cxnSp>
      <p:pic>
        <p:nvPicPr>
          <p:cNvPr id="2056"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09664" y="2348880"/>
            <a:ext cx="4937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Box 55"/>
          <p:cNvSpPr txBox="1"/>
          <p:nvPr/>
        </p:nvSpPr>
        <p:spPr>
          <a:xfrm>
            <a:off x="3576085" y="5083597"/>
            <a:ext cx="474640" cy="646331"/>
          </a:xfrm>
          <a:prstGeom prst="rect">
            <a:avLst/>
          </a:prstGeom>
          <a:noFill/>
        </p:spPr>
        <p:txBody>
          <a:bodyPr wrap="square" rtlCol="0">
            <a:spAutoFit/>
          </a:bodyPr>
          <a:lstStyle/>
          <a:p>
            <a:pPr lvl="0"/>
            <a:r>
              <a:rPr lang="en-IN" b="1" dirty="0" smtClean="0">
                <a:solidFill>
                  <a:schemeClr val="tx1">
                    <a:lumMod val="95000"/>
                    <a:lumOff val="5000"/>
                  </a:schemeClr>
                </a:solidFill>
                <a:latin typeface="Times New Roman" pitchFamily="18" charset="0"/>
                <a:cs typeface="Times New Roman" pitchFamily="18" charset="0"/>
                <a:sym typeface="symbol"/>
              </a:rPr>
              <a:t></a:t>
            </a:r>
            <a:endParaRPr lang="en-IN" b="1" dirty="0">
              <a:solidFill>
                <a:schemeClr val="tx1">
                  <a:lumMod val="95000"/>
                  <a:lumOff val="5000"/>
                </a:schemeClr>
              </a:solidFill>
              <a:latin typeface="Times New Roman" pitchFamily="18" charset="0"/>
              <a:cs typeface="Times New Roman" pitchFamily="18" charset="0"/>
            </a:endParaRPr>
          </a:p>
          <a:p>
            <a:endParaRPr lang="en-IN" dirty="0">
              <a:solidFill>
                <a:schemeClr val="tx1">
                  <a:lumMod val="95000"/>
                  <a:lumOff val="5000"/>
                </a:schemeClr>
              </a:solidFill>
            </a:endParaRPr>
          </a:p>
        </p:txBody>
      </p:sp>
    </p:spTree>
    <p:extLst>
      <p:ext uri="{BB962C8B-B14F-4D97-AF65-F5344CB8AC3E}">
        <p14:creationId xmlns:p14="http://schemas.microsoft.com/office/powerpoint/2010/main" val="406062672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2025146" y="260648"/>
            <a:ext cx="5036956" cy="984885"/>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Family tree</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TextBox 4"/>
          <p:cNvSpPr txBox="1"/>
          <p:nvPr/>
        </p:nvSpPr>
        <p:spPr>
          <a:xfrm>
            <a:off x="3955386" y="1304767"/>
            <a:ext cx="331236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solidFill>
                  <a:schemeClr val="tx1">
                    <a:lumMod val="95000"/>
                    <a:lumOff val="5000"/>
                  </a:schemeClr>
                </a:solidFill>
                <a:latin typeface="Times New Roman" pitchFamily="18" charset="0"/>
                <a:cs typeface="Times New Roman" pitchFamily="18" charset="0"/>
              </a:rPr>
              <a:t>Positive Displacement Pump</a:t>
            </a:r>
            <a:endParaRPr lang="en-IN" sz="2000" dirty="0">
              <a:solidFill>
                <a:schemeClr val="tx1">
                  <a:lumMod val="95000"/>
                  <a:lumOff val="5000"/>
                </a:schemeClr>
              </a:solidFill>
              <a:latin typeface="Times New Roman" pitchFamily="18" charset="0"/>
              <a:cs typeface="Times New Roman" pitchFamily="18" charset="0"/>
            </a:endParaRPr>
          </a:p>
        </p:txBody>
      </p:sp>
      <p:sp>
        <p:nvSpPr>
          <p:cNvPr id="9" name="TextBox 8"/>
          <p:cNvSpPr txBox="1"/>
          <p:nvPr/>
        </p:nvSpPr>
        <p:spPr>
          <a:xfrm>
            <a:off x="7429411" y="2260903"/>
            <a:ext cx="1658917"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solidFill>
                  <a:schemeClr val="tx1">
                    <a:lumMod val="95000"/>
                    <a:lumOff val="5000"/>
                  </a:schemeClr>
                </a:solidFill>
                <a:latin typeface="Times New Roman" pitchFamily="18" charset="0"/>
                <a:cs typeface="Times New Roman" pitchFamily="18" charset="0"/>
              </a:rPr>
              <a:t>Rotary Type</a:t>
            </a:r>
            <a:endParaRPr lang="en-IN" sz="2000" dirty="0">
              <a:solidFill>
                <a:schemeClr val="tx1">
                  <a:lumMod val="95000"/>
                  <a:lumOff val="5000"/>
                </a:schemeClr>
              </a:solidFill>
              <a:latin typeface="Times New Roman" pitchFamily="18" charset="0"/>
              <a:cs typeface="Times New Roman" pitchFamily="18" charset="0"/>
            </a:endParaRPr>
          </a:p>
        </p:txBody>
      </p:sp>
      <p:sp>
        <p:nvSpPr>
          <p:cNvPr id="10" name="TextBox 9"/>
          <p:cNvSpPr txBox="1"/>
          <p:nvPr/>
        </p:nvSpPr>
        <p:spPr>
          <a:xfrm>
            <a:off x="4649627" y="2242630"/>
            <a:ext cx="2272798"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solidFill>
                  <a:schemeClr val="tx1">
                    <a:lumMod val="95000"/>
                    <a:lumOff val="5000"/>
                  </a:schemeClr>
                </a:solidFill>
                <a:latin typeface="Times New Roman" pitchFamily="18" charset="0"/>
                <a:cs typeface="Times New Roman" pitchFamily="18" charset="0"/>
              </a:rPr>
              <a:t>Reciprocating Type</a:t>
            </a:r>
            <a:endParaRPr lang="en-IN" sz="2000" dirty="0">
              <a:solidFill>
                <a:schemeClr val="tx1">
                  <a:lumMod val="95000"/>
                  <a:lumOff val="5000"/>
                </a:schemeClr>
              </a:solidFill>
              <a:latin typeface="Times New Roman" pitchFamily="18" charset="0"/>
              <a:cs typeface="Times New Roman" pitchFamily="18" charset="0"/>
            </a:endParaRPr>
          </a:p>
        </p:txBody>
      </p:sp>
      <p:sp>
        <p:nvSpPr>
          <p:cNvPr id="11" name="TextBox 10"/>
          <p:cNvSpPr txBox="1"/>
          <p:nvPr/>
        </p:nvSpPr>
        <p:spPr>
          <a:xfrm>
            <a:off x="2501454" y="2260903"/>
            <a:ext cx="1480710"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solidFill>
                  <a:schemeClr val="tx1">
                    <a:lumMod val="95000"/>
                    <a:lumOff val="5000"/>
                  </a:schemeClr>
                </a:solidFill>
                <a:latin typeface="Times New Roman" pitchFamily="18" charset="0"/>
                <a:cs typeface="Times New Roman" pitchFamily="18" charset="0"/>
              </a:rPr>
              <a:t>Linear Type</a:t>
            </a:r>
            <a:endParaRPr lang="en-IN" sz="2000" dirty="0">
              <a:solidFill>
                <a:schemeClr val="tx1">
                  <a:lumMod val="95000"/>
                  <a:lumOff val="5000"/>
                </a:schemeClr>
              </a:solidFill>
              <a:latin typeface="Times New Roman" pitchFamily="18" charset="0"/>
              <a:cs typeface="Times New Roman" pitchFamily="18" charset="0"/>
            </a:endParaRPr>
          </a:p>
        </p:txBody>
      </p:sp>
      <p:sp>
        <p:nvSpPr>
          <p:cNvPr id="12" name="TextBox 11"/>
          <p:cNvSpPr txBox="1"/>
          <p:nvPr/>
        </p:nvSpPr>
        <p:spPr>
          <a:xfrm>
            <a:off x="3661897" y="3486105"/>
            <a:ext cx="1588722"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solidFill>
                  <a:schemeClr val="tx1">
                    <a:lumMod val="95000"/>
                    <a:lumOff val="5000"/>
                  </a:schemeClr>
                </a:solidFill>
                <a:latin typeface="Times New Roman" pitchFamily="18" charset="0"/>
                <a:cs typeface="Times New Roman" pitchFamily="18" charset="0"/>
              </a:rPr>
              <a:t>Piston Pump</a:t>
            </a:r>
            <a:endParaRPr lang="en-IN" sz="2000" dirty="0">
              <a:solidFill>
                <a:schemeClr val="tx1">
                  <a:lumMod val="95000"/>
                  <a:lumOff val="5000"/>
                </a:schemeClr>
              </a:solidFill>
              <a:latin typeface="Times New Roman" pitchFamily="18" charset="0"/>
              <a:cs typeface="Times New Roman" pitchFamily="18" charset="0"/>
            </a:endParaRPr>
          </a:p>
        </p:txBody>
      </p:sp>
      <p:sp>
        <p:nvSpPr>
          <p:cNvPr id="13" name="TextBox 12"/>
          <p:cNvSpPr txBox="1"/>
          <p:nvPr/>
        </p:nvSpPr>
        <p:spPr>
          <a:xfrm>
            <a:off x="5878506" y="3478649"/>
            <a:ext cx="2087839" cy="4001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000" dirty="0" smtClean="0">
                <a:solidFill>
                  <a:schemeClr val="tx1">
                    <a:lumMod val="95000"/>
                    <a:lumOff val="5000"/>
                  </a:schemeClr>
                </a:solidFill>
                <a:latin typeface="Times New Roman" pitchFamily="18" charset="0"/>
                <a:cs typeface="Times New Roman" pitchFamily="18" charset="0"/>
              </a:rPr>
              <a:t>Diaphragm Pump</a:t>
            </a:r>
            <a:endParaRPr lang="en-IN" sz="2000" dirty="0">
              <a:solidFill>
                <a:schemeClr val="tx1">
                  <a:lumMod val="95000"/>
                  <a:lumOff val="5000"/>
                </a:schemeClr>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14300"/>
            <a:ext cx="2276475" cy="55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a:off x="5768699" y="1704877"/>
            <a:ext cx="0" cy="5560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4" name="Straight Arrow Connector 1033"/>
          <p:cNvCxnSpPr>
            <a:endCxn id="9" idx="0"/>
          </p:cNvCxnSpPr>
          <p:nvPr/>
        </p:nvCxnSpPr>
        <p:spPr>
          <a:xfrm>
            <a:off x="8258870" y="1982891"/>
            <a:ext cx="0" cy="2780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a:off x="5768699" y="1982890"/>
            <a:ext cx="249017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flipH="1" flipV="1">
            <a:off x="3131840" y="1982890"/>
            <a:ext cx="2654186"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4" name="Straight Arrow Connector 1043"/>
          <p:cNvCxnSpPr/>
          <p:nvPr/>
        </p:nvCxnSpPr>
        <p:spPr>
          <a:xfrm>
            <a:off x="8258870" y="1982890"/>
            <a:ext cx="0" cy="2780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47" name="Straight Arrow Connector 1046"/>
          <p:cNvCxnSpPr/>
          <p:nvPr/>
        </p:nvCxnSpPr>
        <p:spPr>
          <a:xfrm>
            <a:off x="3131840" y="1982891"/>
            <a:ext cx="0" cy="278012"/>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1061" name="Straight Connector 1060"/>
          <p:cNvCxnSpPr/>
          <p:nvPr/>
        </p:nvCxnSpPr>
        <p:spPr>
          <a:xfrm flipH="1">
            <a:off x="5786026" y="2661013"/>
            <a:ext cx="1" cy="407947"/>
          </a:xfrm>
          <a:prstGeom prst="line">
            <a:avLst/>
          </a:prstGeom>
          <a:ln>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1070" name="Straight Connector 1069"/>
          <p:cNvCxnSpPr/>
          <p:nvPr/>
        </p:nvCxnSpPr>
        <p:spPr>
          <a:xfrm>
            <a:off x="4283968" y="3068960"/>
            <a:ext cx="26384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6" name="Straight Arrow Connector 1075"/>
          <p:cNvCxnSpPr/>
          <p:nvPr/>
        </p:nvCxnSpPr>
        <p:spPr>
          <a:xfrm>
            <a:off x="6922425" y="3068960"/>
            <a:ext cx="0" cy="4096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79" name="Straight Arrow Connector 1078"/>
          <p:cNvCxnSpPr/>
          <p:nvPr/>
        </p:nvCxnSpPr>
        <p:spPr>
          <a:xfrm>
            <a:off x="4283968" y="3068960"/>
            <a:ext cx="0" cy="4096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82" name="Diagram 1081"/>
          <p:cNvGraphicFramePr/>
          <p:nvPr>
            <p:extLst>
              <p:ext uri="{D42A27DB-BD31-4B8C-83A1-F6EECF244321}">
                <p14:modId xmlns:p14="http://schemas.microsoft.com/office/powerpoint/2010/main" val="1426320312"/>
              </p:ext>
            </p:extLst>
          </p:nvPr>
        </p:nvGraphicFramePr>
        <p:xfrm>
          <a:off x="2816371" y="4365104"/>
          <a:ext cx="5904656" cy="206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401203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3101" y="260648"/>
            <a:ext cx="9093451" cy="984885"/>
          </a:xfrm>
          <a:prstGeom prst="rect">
            <a:avLst/>
          </a:prstGeom>
          <a:noFill/>
        </p:spPr>
        <p:txBody>
          <a:bodyPr wrap="none" lIns="91440" tIns="45720" rIns="91440" bIns="45720">
            <a:spAutoFit/>
          </a:bodyPr>
          <a:lstStyle/>
          <a:p>
            <a:pPr algn="ctr"/>
            <a:r>
              <a:rPr lang="en-US" sz="5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Operating  principle</a:t>
            </a:r>
            <a:endParaRPr lang="en-US" sz="5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298747905"/>
              </p:ext>
            </p:extLst>
          </p:nvPr>
        </p:nvGraphicFramePr>
        <p:xfrm>
          <a:off x="-280925" y="3861048"/>
          <a:ext cx="9361040" cy="2585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688" y="599951"/>
            <a:ext cx="4876800"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350233"/>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2436318" y="260648"/>
            <a:ext cx="4214615" cy="984885"/>
          </a:xfrm>
          <a:prstGeom prst="rect">
            <a:avLst/>
          </a:prstGeom>
          <a:noFill/>
        </p:spPr>
        <p:txBody>
          <a:bodyPr wrap="none" lIns="91440" tIns="45720" rIns="91440" bIns="45720">
            <a:spAutoFit/>
          </a:bodyPr>
          <a:lstStyle/>
          <a:p>
            <a:pPr algn="ctr"/>
            <a:r>
              <a:rPr lang="en-US" sz="58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Working </a:t>
            </a:r>
          </a:p>
        </p:txBody>
      </p:sp>
      <p:pic>
        <p:nvPicPr>
          <p:cNvPr id="6" name="Picture 5" descr="clip_image002">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529408"/>
            <a:ext cx="6889366" cy="5328592"/>
          </a:xfrm>
          <a:prstGeom prst="rect">
            <a:avLst/>
          </a:prstGeom>
          <a:noFill/>
          <a:ln>
            <a:noFill/>
          </a:ln>
        </p:spPr>
      </p:pic>
      <p:graphicFrame>
        <p:nvGraphicFramePr>
          <p:cNvPr id="8" name="Diagram 7"/>
          <p:cNvGraphicFramePr/>
          <p:nvPr>
            <p:extLst>
              <p:ext uri="{D42A27DB-BD31-4B8C-83A1-F6EECF244321}">
                <p14:modId xmlns:p14="http://schemas.microsoft.com/office/powerpoint/2010/main" val="165863505"/>
              </p:ext>
            </p:extLst>
          </p:nvPr>
        </p:nvGraphicFramePr>
        <p:xfrm>
          <a:off x="6300192" y="2708920"/>
          <a:ext cx="2843808"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6822486"/>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1023266" y="260648"/>
            <a:ext cx="7040710" cy="984885"/>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characteristics</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1166784603"/>
              </p:ext>
            </p:extLst>
          </p:nvPr>
        </p:nvGraphicFramePr>
        <p:xfrm>
          <a:off x="5292080" y="2645292"/>
          <a:ext cx="3851920" cy="3389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337_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988840"/>
            <a:ext cx="5292080" cy="486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39365" y="3667627"/>
            <a:ext cx="230425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solidFill>
                  <a:schemeClr val="bg1">
                    <a:lumMod val="95000"/>
                    <a:lumOff val="5000"/>
                  </a:schemeClr>
                </a:solidFill>
                <a:latin typeface="Times New Roman" pitchFamily="18" charset="0"/>
                <a:cs typeface="Times New Roman" pitchFamily="18" charset="0"/>
              </a:rPr>
              <a:t>Crank-shaft Rotation</a:t>
            </a:r>
            <a:endParaRPr lang="en-IN" dirty="0">
              <a:solidFill>
                <a:schemeClr val="bg1">
                  <a:lumMod val="95000"/>
                  <a:lumOff val="5000"/>
                </a:schemeClr>
              </a:solidFill>
              <a:latin typeface="Times New Roman" pitchFamily="18" charset="0"/>
              <a:cs typeface="Times New Roman" pitchFamily="18" charset="0"/>
            </a:endParaRPr>
          </a:p>
        </p:txBody>
      </p:sp>
      <p:sp>
        <p:nvSpPr>
          <p:cNvPr id="8" name="TextBox 7"/>
          <p:cNvSpPr txBox="1"/>
          <p:nvPr/>
        </p:nvSpPr>
        <p:spPr>
          <a:xfrm>
            <a:off x="2239900" y="6448994"/>
            <a:ext cx="230425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smtClean="0">
                <a:solidFill>
                  <a:schemeClr val="bg1">
                    <a:lumMod val="95000"/>
                    <a:lumOff val="5000"/>
                  </a:schemeClr>
                </a:solidFill>
                <a:latin typeface="Times New Roman" pitchFamily="18" charset="0"/>
                <a:cs typeface="Times New Roman" pitchFamily="18" charset="0"/>
              </a:rPr>
              <a:t>Crank-shaft Rotation</a:t>
            </a:r>
            <a:endParaRPr lang="en-IN" dirty="0">
              <a:solidFill>
                <a:schemeClr val="bg1">
                  <a:lumMod val="95000"/>
                  <a:lumOff val="5000"/>
                </a:schemeClr>
              </a:solidFill>
              <a:latin typeface="Times New Roman" pitchFamily="18" charset="0"/>
              <a:cs typeface="Times New Roman" pitchFamily="18" charset="0"/>
            </a:endParaRPr>
          </a:p>
        </p:txBody>
      </p:sp>
      <p:sp>
        <p:nvSpPr>
          <p:cNvPr id="9" name="TextBox 8"/>
          <p:cNvSpPr txBox="1"/>
          <p:nvPr/>
        </p:nvSpPr>
        <p:spPr>
          <a:xfrm>
            <a:off x="107504" y="2275960"/>
            <a:ext cx="133164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solidFill>
                  <a:schemeClr val="bg1">
                    <a:lumMod val="95000"/>
                    <a:lumOff val="5000"/>
                  </a:schemeClr>
                </a:solidFill>
                <a:latin typeface="Times New Roman" pitchFamily="18" charset="0"/>
                <a:cs typeface="Times New Roman" pitchFamily="18" charset="0"/>
              </a:rPr>
              <a:t>Triplex</a:t>
            </a:r>
            <a:endParaRPr lang="en-IN" dirty="0">
              <a:solidFill>
                <a:schemeClr val="bg1">
                  <a:lumMod val="95000"/>
                  <a:lumOff val="5000"/>
                </a:schemeClr>
              </a:solidFill>
              <a:latin typeface="Times New Roman" pitchFamily="18" charset="0"/>
              <a:cs typeface="Times New Roman" pitchFamily="18" charset="0"/>
            </a:endParaRPr>
          </a:p>
        </p:txBody>
      </p:sp>
      <p:sp>
        <p:nvSpPr>
          <p:cNvPr id="10" name="TextBox 9"/>
          <p:cNvSpPr txBox="1"/>
          <p:nvPr/>
        </p:nvSpPr>
        <p:spPr>
          <a:xfrm>
            <a:off x="87509" y="4581128"/>
            <a:ext cx="160417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solidFill>
                  <a:schemeClr val="bg1">
                    <a:lumMod val="95000"/>
                    <a:lumOff val="5000"/>
                  </a:schemeClr>
                </a:solidFill>
                <a:latin typeface="Times New Roman" pitchFamily="18" charset="0"/>
                <a:cs typeface="Times New Roman" pitchFamily="18" charset="0"/>
              </a:rPr>
              <a:t>Quintuplex</a:t>
            </a:r>
            <a:endParaRPr lang="en-IN" dirty="0">
              <a:solidFill>
                <a:schemeClr val="bg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506945260"/>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1350584" y="260648"/>
            <a:ext cx="6386108" cy="769441"/>
          </a:xfrm>
          <a:prstGeom prst="rect">
            <a:avLst/>
          </a:prstGeom>
          <a:noFill/>
        </p:spPr>
        <p:txBody>
          <a:bodyPr wrap="none" lIns="91440" tIns="45720" rIns="91440" bIns="45720">
            <a:spAutoFit/>
          </a:bodyPr>
          <a:lstStyle/>
          <a:p>
            <a:pPr algn="ctr"/>
            <a:r>
              <a:rPr lang="en-US" sz="44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Effect of viscosity</a:t>
            </a:r>
            <a:endParaRPr lang="en-US" sz="44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050" name="Picture 2" descr="337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84784"/>
            <a:ext cx="5220071" cy="539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081185283"/>
              </p:ext>
            </p:extLst>
          </p:nvPr>
        </p:nvGraphicFramePr>
        <p:xfrm>
          <a:off x="5327576" y="3356992"/>
          <a:ext cx="3816424"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22492" y="3524525"/>
            <a:ext cx="165618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solidFill>
                  <a:schemeClr val="bg1">
                    <a:lumMod val="95000"/>
                    <a:lumOff val="5000"/>
                  </a:schemeClr>
                </a:solidFill>
                <a:latin typeface="Times New Roman" pitchFamily="18" charset="0"/>
                <a:cs typeface="Times New Roman" pitchFamily="18" charset="0"/>
              </a:rPr>
              <a:t>Centrifugal</a:t>
            </a:r>
            <a:r>
              <a:rPr lang="en-US" dirty="0" smtClean="0">
                <a:latin typeface="Times New Roman" pitchFamily="18" charset="0"/>
                <a:cs typeface="Times New Roman" pitchFamily="18" charset="0"/>
              </a:rPr>
              <a:t>       </a:t>
            </a:r>
            <a:r>
              <a:rPr lang="en-US" dirty="0" smtClean="0">
                <a:solidFill>
                  <a:schemeClr val="bg1">
                    <a:lumMod val="95000"/>
                    <a:lumOff val="5000"/>
                  </a:schemeClr>
                </a:solidFill>
                <a:latin typeface="Times New Roman" pitchFamily="18" charset="0"/>
                <a:cs typeface="Times New Roman" pitchFamily="18" charset="0"/>
              </a:rPr>
              <a:t>Pump</a:t>
            </a:r>
            <a:endParaRPr lang="en-IN" dirty="0">
              <a:solidFill>
                <a:schemeClr val="bg1">
                  <a:lumMod val="95000"/>
                  <a:lumOff val="5000"/>
                </a:schemeClr>
              </a:solidFill>
              <a:latin typeface="Times New Roman" pitchFamily="18" charset="0"/>
              <a:cs typeface="Times New Roman" pitchFamily="18" charset="0"/>
            </a:endParaRPr>
          </a:p>
        </p:txBody>
      </p:sp>
      <p:sp>
        <p:nvSpPr>
          <p:cNvPr id="9" name="TextBox 8"/>
          <p:cNvSpPr txBox="1"/>
          <p:nvPr/>
        </p:nvSpPr>
        <p:spPr>
          <a:xfrm>
            <a:off x="3707904" y="1988840"/>
            <a:ext cx="1512168"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dirty="0" smtClean="0">
                <a:solidFill>
                  <a:schemeClr val="bg1">
                    <a:lumMod val="95000"/>
                    <a:lumOff val="5000"/>
                  </a:schemeClr>
                </a:solidFill>
                <a:latin typeface="Times New Roman" pitchFamily="18" charset="0"/>
                <a:cs typeface="Times New Roman" pitchFamily="18" charset="0"/>
              </a:rPr>
              <a:t>Reciprocating Pump</a:t>
            </a:r>
            <a:endParaRPr lang="en-IN" dirty="0">
              <a:solidFill>
                <a:schemeClr val="bg1">
                  <a:lumMod val="95000"/>
                  <a:lumOff val="5000"/>
                </a:schemeClr>
              </a:solidFill>
              <a:latin typeface="Times New Roman" pitchFamily="18" charset="0"/>
              <a:cs typeface="Times New Roman" pitchFamily="18" charset="0"/>
            </a:endParaRPr>
          </a:p>
        </p:txBody>
      </p:sp>
      <p:sp>
        <p:nvSpPr>
          <p:cNvPr id="10" name="TextBox 9"/>
          <p:cNvSpPr txBox="1"/>
          <p:nvPr/>
        </p:nvSpPr>
        <p:spPr>
          <a:xfrm>
            <a:off x="3120038" y="6461508"/>
            <a:ext cx="142360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smtClean="0">
                <a:solidFill>
                  <a:schemeClr val="bg1">
                    <a:lumMod val="95000"/>
                    <a:lumOff val="5000"/>
                  </a:schemeClr>
                </a:solidFill>
                <a:latin typeface="Times New Roman" pitchFamily="18" charset="0"/>
                <a:cs typeface="Times New Roman" pitchFamily="18" charset="0"/>
              </a:rPr>
              <a:t>Flow Rate</a:t>
            </a:r>
            <a:endParaRPr lang="en-IN" b="1" dirty="0">
              <a:solidFill>
                <a:schemeClr val="bg1">
                  <a:lumMod val="95000"/>
                  <a:lumOff val="5000"/>
                </a:schemeClr>
              </a:solidFill>
              <a:latin typeface="Times New Roman" pitchFamily="18" charset="0"/>
              <a:cs typeface="Times New Roman" pitchFamily="18" charset="0"/>
            </a:endParaRPr>
          </a:p>
        </p:txBody>
      </p:sp>
      <p:sp>
        <p:nvSpPr>
          <p:cNvPr id="11" name="TextBox 10"/>
          <p:cNvSpPr txBox="1"/>
          <p:nvPr/>
        </p:nvSpPr>
        <p:spPr>
          <a:xfrm rot="16200000">
            <a:off x="-857782" y="3264949"/>
            <a:ext cx="2088232"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dirty="0" smtClean="0">
                <a:solidFill>
                  <a:schemeClr val="bg1">
                    <a:lumMod val="95000"/>
                    <a:lumOff val="5000"/>
                  </a:schemeClr>
                </a:solidFill>
                <a:latin typeface="Times New Roman" pitchFamily="18" charset="0"/>
                <a:cs typeface="Times New Roman" pitchFamily="18" charset="0"/>
              </a:rPr>
              <a:t>Pressure</a:t>
            </a:r>
            <a:endParaRPr lang="en-IN" sz="2000" b="1" dirty="0">
              <a:solidFill>
                <a:schemeClr val="bg1">
                  <a:lumMod val="95000"/>
                  <a:lumOff val="5000"/>
                </a:schemeClr>
              </a:solidFill>
              <a:latin typeface="Times New Roman" pitchFamily="18" charset="0"/>
              <a:cs typeface="Times New Roman" pitchFamily="18" charset="0"/>
            </a:endParaRPr>
          </a:p>
        </p:txBody>
      </p:sp>
      <p:sp>
        <p:nvSpPr>
          <p:cNvPr id="12" name="TextBox 11"/>
          <p:cNvSpPr txBox="1"/>
          <p:nvPr/>
        </p:nvSpPr>
        <p:spPr>
          <a:xfrm>
            <a:off x="5580112" y="5085184"/>
            <a:ext cx="2880320" cy="369332"/>
          </a:xfrm>
          <a:prstGeom prst="rect">
            <a:avLst/>
          </a:prstGeom>
          <a:noFill/>
        </p:spPr>
        <p:txBody>
          <a:bodyPr wrap="square" rtlCol="0">
            <a:spAutoFit/>
          </a:bodyPr>
          <a:lstStyle/>
          <a:p>
            <a:endParaRPr lang="en-IN" dirty="0"/>
          </a:p>
        </p:txBody>
      </p:sp>
    </p:spTree>
    <p:extLst>
      <p:ext uri="{BB962C8B-B14F-4D97-AF65-F5344CB8AC3E}">
        <p14:creationId xmlns:p14="http://schemas.microsoft.com/office/powerpoint/2010/main" val="2922520232"/>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111478" y="260648"/>
            <a:ext cx="8864286" cy="984885"/>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PISTON/plunger PUMP</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4" y="3745831"/>
            <a:ext cx="4192860" cy="31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1423496369"/>
              </p:ext>
            </p:extLst>
          </p:nvPr>
        </p:nvGraphicFramePr>
        <p:xfrm>
          <a:off x="899592" y="1245532"/>
          <a:ext cx="7668972" cy="2759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2456647502"/>
              </p:ext>
            </p:extLst>
          </p:nvPr>
        </p:nvGraphicFramePr>
        <p:xfrm>
          <a:off x="4403764" y="3778485"/>
          <a:ext cx="4572000" cy="45463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37533921"/>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939909" y="260648"/>
            <a:ext cx="7207421" cy="984885"/>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DIAPHRAGM  PUMP</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15749868"/>
              </p:ext>
            </p:extLst>
          </p:nvPr>
        </p:nvGraphicFramePr>
        <p:xfrm>
          <a:off x="583178" y="2708920"/>
          <a:ext cx="7920881" cy="4296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9343" y="1167233"/>
            <a:ext cx="4968552"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716809"/>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269134"/>
            <a:ext cx="7125113" cy="924475"/>
          </a:xfrm>
        </p:spPr>
        <p:txBody>
          <a:bodyPr/>
          <a:lstStyle/>
          <a:p>
            <a:r>
              <a:rPr lang="en-US" dirty="0" smtClean="0"/>
              <a:t> </a:t>
            </a:r>
            <a:endParaRPr lang="en-IN" dirty="0"/>
          </a:p>
        </p:txBody>
      </p:sp>
      <p:sp>
        <p:nvSpPr>
          <p:cNvPr id="3" name="Content Placeholder 2"/>
          <p:cNvSpPr>
            <a:spLocks noGrp="1"/>
          </p:cNvSpPr>
          <p:nvPr>
            <p:ph sz="quarter" idx="13"/>
          </p:nvPr>
        </p:nvSpPr>
        <p:spPr>
          <a:xfrm>
            <a:off x="1009446" y="692696"/>
            <a:ext cx="7125112" cy="873006"/>
          </a:xfrm>
        </p:spPr>
        <p:txBody>
          <a:bodyPr/>
          <a:lstStyle/>
          <a:p>
            <a:pPr marL="0" indent="0">
              <a:buNone/>
            </a:pPr>
            <a:r>
              <a:rPr lang="en-US" dirty="0" smtClean="0"/>
              <a:t> </a:t>
            </a:r>
            <a:endParaRPr lang="en-IN" dirty="0"/>
          </a:p>
        </p:txBody>
      </p:sp>
      <p:sp>
        <p:nvSpPr>
          <p:cNvPr id="4" name="Rectangle 3"/>
          <p:cNvSpPr/>
          <p:nvPr/>
        </p:nvSpPr>
        <p:spPr>
          <a:xfrm>
            <a:off x="327893" y="260648"/>
            <a:ext cx="8431474" cy="1877437"/>
          </a:xfrm>
          <a:prstGeom prst="rect">
            <a:avLst/>
          </a:prstGeom>
          <a:noFill/>
        </p:spPr>
        <p:txBody>
          <a:bodyPr wrap="none" lIns="91440" tIns="45720" rIns="91440" bIns="45720">
            <a:spAutoFit/>
          </a:bodyPr>
          <a:lstStyle/>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Characteristics of </a:t>
            </a:r>
          </a:p>
          <a:p>
            <a:pPr algn="ctr"/>
            <a:r>
              <a:rPr lang="en-US" sz="5800" b="1" i="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diaphragm  pump</a:t>
            </a:r>
            <a:endParaRPr lang="en-US" sz="5800" b="1" i="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dirty="0"/>
          </a:p>
        </p:txBody>
      </p:sp>
      <p:graphicFrame>
        <p:nvGraphicFramePr>
          <p:cNvPr id="7" name="Diagram 6"/>
          <p:cNvGraphicFramePr/>
          <p:nvPr>
            <p:extLst>
              <p:ext uri="{D42A27DB-BD31-4B8C-83A1-F6EECF244321}">
                <p14:modId xmlns:p14="http://schemas.microsoft.com/office/powerpoint/2010/main" val="2402241693"/>
              </p:ext>
            </p:extLst>
          </p:nvPr>
        </p:nvGraphicFramePr>
        <p:xfrm>
          <a:off x="125760" y="2924944"/>
          <a:ext cx="8892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1850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6727</TotalTime>
  <Words>1197</Words>
  <Application>Microsoft Office PowerPoint</Application>
  <PresentationFormat>On-screen Show (4:3)</PresentationFormat>
  <Paragraphs>189</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PowerPoint Presentation</vt:lpstr>
      <vt:lpstr> </vt:lpstr>
      <vt:lpstr> </vt:lpstr>
      <vt:lpstr> </vt:lpstr>
      <vt:lpstr> </vt:lpstr>
      <vt:lpstr> </vt:lpstr>
      <vt:lpstr> </vt:lpstr>
      <vt:lpstr> </vt:lpstr>
      <vt:lpstr> </vt:lpstr>
      <vt:lpstr> </vt:lpstr>
      <vt:lpstr> </vt:lpstr>
      <vt:lpstr> </vt:lpstr>
      <vt:lpstr> </vt:lpstr>
      <vt:lpstr>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Sumit</dc:creator>
  <cp:lastModifiedBy>Mayur_Surani</cp:lastModifiedBy>
  <cp:revision>195</cp:revision>
  <dcterms:created xsi:type="dcterms:W3CDTF">2012-04-01T03:54:42Z</dcterms:created>
  <dcterms:modified xsi:type="dcterms:W3CDTF">2013-12-20T07:20:07Z</dcterms:modified>
</cp:coreProperties>
</file>